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1"/>
  </p:notesMasterIdLst>
  <p:sldIdLst>
    <p:sldId id="352" r:id="rId5"/>
    <p:sldId id="339" r:id="rId6"/>
    <p:sldId id="370" r:id="rId7"/>
    <p:sldId id="371" r:id="rId8"/>
    <p:sldId id="372" r:id="rId9"/>
    <p:sldId id="373" r:id="rId10"/>
    <p:sldId id="377" r:id="rId11"/>
    <p:sldId id="355" r:id="rId12"/>
    <p:sldId id="374" r:id="rId13"/>
    <p:sldId id="375" r:id="rId14"/>
    <p:sldId id="376" r:id="rId15"/>
    <p:sldId id="363" r:id="rId16"/>
    <p:sldId id="364" r:id="rId17"/>
    <p:sldId id="351" r:id="rId18"/>
    <p:sldId id="277" r:id="rId19"/>
    <p:sldId id="27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DCFF"/>
    <a:srgbClr val="1C88CF"/>
    <a:srgbClr val="00B0FA"/>
    <a:srgbClr val="3EDAD8"/>
    <a:srgbClr val="86EAE9"/>
    <a:srgbClr val="37C9EF"/>
    <a:srgbClr val="2FC9FF"/>
    <a:srgbClr val="ABE9FF"/>
    <a:srgbClr val="69D8FF"/>
    <a:srgbClr val="09B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F589D8-75FD-9AD4-659F-2DE687E0F804}" v="57" dt="2025-11-18T09:31:21.860"/>
    <p1510:client id="{EB5AF150-C4C9-4CC7-8344-BC69C54F8552}" v="18" dt="2025-11-18T11:02:28.440"/>
    <p1510:client id="{F085FAEA-166E-4F70-BE15-DFA90EF95672}" v="3" dt="2025-11-19T06:28:05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shita  Vyas" userId="S::akshita.vyas@aartronix.com::0d27c0e9-000f-4935-9f9b-b29700057860" providerId="AD" clId="Web-{72F589D8-75FD-9AD4-659F-2DE687E0F804}"/>
    <pc:docChg chg="modSld">
      <pc:chgData name="Akshita  Vyas" userId="S::akshita.vyas@aartronix.com::0d27c0e9-000f-4935-9f9b-b29700057860" providerId="AD" clId="Web-{72F589D8-75FD-9AD4-659F-2DE687E0F804}" dt="2025-11-18T09:31:21.860" v="36" actId="1076"/>
      <pc:docMkLst>
        <pc:docMk/>
      </pc:docMkLst>
      <pc:sldChg chg="modSp">
        <pc:chgData name="Akshita  Vyas" userId="S::akshita.vyas@aartronix.com::0d27c0e9-000f-4935-9f9b-b29700057860" providerId="AD" clId="Web-{72F589D8-75FD-9AD4-659F-2DE687E0F804}" dt="2025-11-18T06:47:56.008" v="32" actId="20577"/>
        <pc:sldMkLst>
          <pc:docMk/>
          <pc:sldMk cId="3295079914" sldId="277"/>
        </pc:sldMkLst>
        <pc:spChg chg="mod">
          <ac:chgData name="Akshita  Vyas" userId="S::akshita.vyas@aartronix.com::0d27c0e9-000f-4935-9f9b-b29700057860" providerId="AD" clId="Web-{72F589D8-75FD-9AD4-659F-2DE687E0F804}" dt="2025-11-18T06:47:56.008" v="32" actId="20577"/>
          <ac:spMkLst>
            <pc:docMk/>
            <pc:sldMk cId="3295079914" sldId="277"/>
            <ac:spMk id="33" creationId="{920BFAC5-47D6-3D3D-7748-9AFE7A85FF95}"/>
          </ac:spMkLst>
        </pc:spChg>
        <pc:grpChg chg="mod">
          <ac:chgData name="Akshita  Vyas" userId="S::akshita.vyas@aartronix.com::0d27c0e9-000f-4935-9f9b-b29700057860" providerId="AD" clId="Web-{72F589D8-75FD-9AD4-659F-2DE687E0F804}" dt="2025-11-18T06:47:11.633" v="26" actId="14100"/>
          <ac:grpSpMkLst>
            <pc:docMk/>
            <pc:sldMk cId="3295079914" sldId="277"/>
            <ac:grpSpMk id="28" creationId="{D0E5CB35-90E2-4A85-BAD3-C759002967E0}"/>
          </ac:grpSpMkLst>
        </pc:grpChg>
      </pc:sldChg>
      <pc:sldChg chg="modSp">
        <pc:chgData name="Akshita  Vyas" userId="S::akshita.vyas@aartronix.com::0d27c0e9-000f-4935-9f9b-b29700057860" providerId="AD" clId="Web-{72F589D8-75FD-9AD4-659F-2DE687E0F804}" dt="2025-11-18T09:31:21.860" v="36" actId="1076"/>
        <pc:sldMkLst>
          <pc:docMk/>
          <pc:sldMk cId="4063467966" sldId="339"/>
        </pc:sldMkLst>
        <pc:spChg chg="mod">
          <ac:chgData name="Akshita  Vyas" userId="S::akshita.vyas@aartronix.com::0d27c0e9-000f-4935-9f9b-b29700057860" providerId="AD" clId="Web-{72F589D8-75FD-9AD4-659F-2DE687E0F804}" dt="2025-11-18T09:31:21.860" v="36" actId="1076"/>
          <ac:spMkLst>
            <pc:docMk/>
            <pc:sldMk cId="4063467966" sldId="339"/>
            <ac:spMk id="2" creationId="{2DC978D8-B977-4E18-94F1-48011E8A6268}"/>
          </ac:spMkLst>
        </pc:spChg>
      </pc:sldChg>
      <pc:sldChg chg="modSp">
        <pc:chgData name="Akshita  Vyas" userId="S::akshita.vyas@aartronix.com::0d27c0e9-000f-4935-9f9b-b29700057860" providerId="AD" clId="Web-{72F589D8-75FD-9AD4-659F-2DE687E0F804}" dt="2025-11-18T06:46:56.664" v="25" actId="1076"/>
        <pc:sldMkLst>
          <pc:docMk/>
          <pc:sldMk cId="2309442715" sldId="351"/>
        </pc:sldMkLst>
        <pc:spChg chg="mod">
          <ac:chgData name="Akshita  Vyas" userId="S::akshita.vyas@aartronix.com::0d27c0e9-000f-4935-9f9b-b29700057860" providerId="AD" clId="Web-{72F589D8-75FD-9AD4-659F-2DE687E0F804}" dt="2025-11-18T06:46:56.664" v="25" actId="1076"/>
          <ac:spMkLst>
            <pc:docMk/>
            <pc:sldMk cId="2309442715" sldId="351"/>
            <ac:spMk id="14" creationId="{8E0A59F8-E495-404A-A79F-3A4A5214E6D1}"/>
          </ac:spMkLst>
        </pc:spChg>
      </pc:sldChg>
      <pc:sldChg chg="modSp">
        <pc:chgData name="Akshita  Vyas" userId="S::akshita.vyas@aartronix.com::0d27c0e9-000f-4935-9f9b-b29700057860" providerId="AD" clId="Web-{72F589D8-75FD-9AD4-659F-2DE687E0F804}" dt="2025-11-18T06:45:00.288" v="14" actId="1076"/>
        <pc:sldMkLst>
          <pc:docMk/>
          <pc:sldMk cId="105010326" sldId="370"/>
        </pc:sldMkLst>
        <pc:spChg chg="mod">
          <ac:chgData name="Akshita  Vyas" userId="S::akshita.vyas@aartronix.com::0d27c0e9-000f-4935-9f9b-b29700057860" providerId="AD" clId="Web-{72F589D8-75FD-9AD4-659F-2DE687E0F804}" dt="2025-11-18T06:44:54.288" v="13" actId="1076"/>
          <ac:spMkLst>
            <pc:docMk/>
            <pc:sldMk cId="105010326" sldId="370"/>
            <ac:spMk id="2" creationId="{2DC978D8-B977-4E18-94F1-48011E8A6268}"/>
          </ac:spMkLst>
        </pc:spChg>
        <pc:grpChg chg="mod">
          <ac:chgData name="Akshita  Vyas" userId="S::akshita.vyas@aartronix.com::0d27c0e9-000f-4935-9f9b-b29700057860" providerId="AD" clId="Web-{72F589D8-75FD-9AD4-659F-2DE687E0F804}" dt="2025-11-18T06:45:00.288" v="14" actId="1076"/>
          <ac:grpSpMkLst>
            <pc:docMk/>
            <pc:sldMk cId="105010326" sldId="370"/>
            <ac:grpSpMk id="12" creationId="{27935887-50BC-4277-9BD4-C472E708EAF1}"/>
          </ac:grpSpMkLst>
        </pc:grpChg>
      </pc:sldChg>
      <pc:sldChg chg="modSp">
        <pc:chgData name="Akshita  Vyas" userId="S::akshita.vyas@aartronix.com::0d27c0e9-000f-4935-9f9b-b29700057860" providerId="AD" clId="Web-{72F589D8-75FD-9AD4-659F-2DE687E0F804}" dt="2025-11-18T06:45:10.945" v="15" actId="1076"/>
        <pc:sldMkLst>
          <pc:docMk/>
          <pc:sldMk cId="2649558600" sldId="371"/>
        </pc:sldMkLst>
        <pc:spChg chg="mod">
          <ac:chgData name="Akshita  Vyas" userId="S::akshita.vyas@aartronix.com::0d27c0e9-000f-4935-9f9b-b29700057860" providerId="AD" clId="Web-{72F589D8-75FD-9AD4-659F-2DE687E0F804}" dt="2025-11-18T06:45:10.945" v="15" actId="1076"/>
          <ac:spMkLst>
            <pc:docMk/>
            <pc:sldMk cId="2649558600" sldId="371"/>
            <ac:spMk id="2" creationId="{2DC978D8-B977-4E18-94F1-48011E8A6268}"/>
          </ac:spMkLst>
        </pc:spChg>
      </pc:sldChg>
      <pc:sldChg chg="modSp">
        <pc:chgData name="Akshita  Vyas" userId="S::akshita.vyas@aartronix.com::0d27c0e9-000f-4935-9f9b-b29700057860" providerId="AD" clId="Web-{72F589D8-75FD-9AD4-659F-2DE687E0F804}" dt="2025-11-18T06:45:29.710" v="16" actId="1076"/>
        <pc:sldMkLst>
          <pc:docMk/>
          <pc:sldMk cId="1357514809" sldId="372"/>
        </pc:sldMkLst>
        <pc:spChg chg="mod">
          <ac:chgData name="Akshita  Vyas" userId="S::akshita.vyas@aartronix.com::0d27c0e9-000f-4935-9f9b-b29700057860" providerId="AD" clId="Web-{72F589D8-75FD-9AD4-659F-2DE687E0F804}" dt="2025-11-18T06:45:29.710" v="16" actId="1076"/>
          <ac:spMkLst>
            <pc:docMk/>
            <pc:sldMk cId="1357514809" sldId="372"/>
            <ac:spMk id="2" creationId="{2DC978D8-B977-4E18-94F1-48011E8A6268}"/>
          </ac:spMkLst>
        </pc:spChg>
      </pc:sldChg>
      <pc:sldChg chg="modSp">
        <pc:chgData name="Akshita  Vyas" userId="S::akshita.vyas@aartronix.com::0d27c0e9-000f-4935-9f9b-b29700057860" providerId="AD" clId="Web-{72F589D8-75FD-9AD4-659F-2DE687E0F804}" dt="2025-11-18T06:45:55.773" v="19" actId="1076"/>
        <pc:sldMkLst>
          <pc:docMk/>
          <pc:sldMk cId="2209128006" sldId="373"/>
        </pc:sldMkLst>
        <pc:spChg chg="mod">
          <ac:chgData name="Akshita  Vyas" userId="S::akshita.vyas@aartronix.com::0d27c0e9-000f-4935-9f9b-b29700057860" providerId="AD" clId="Web-{72F589D8-75FD-9AD4-659F-2DE687E0F804}" dt="2025-11-18T06:45:49.617" v="18" actId="1076"/>
          <ac:spMkLst>
            <pc:docMk/>
            <pc:sldMk cId="2209128006" sldId="373"/>
            <ac:spMk id="2" creationId="{2DC978D8-B977-4E18-94F1-48011E8A6268}"/>
          </ac:spMkLst>
        </pc:spChg>
        <pc:grpChg chg="mod">
          <ac:chgData name="Akshita  Vyas" userId="S::akshita.vyas@aartronix.com::0d27c0e9-000f-4935-9f9b-b29700057860" providerId="AD" clId="Web-{72F589D8-75FD-9AD4-659F-2DE687E0F804}" dt="2025-11-18T06:45:55.773" v="19" actId="1076"/>
          <ac:grpSpMkLst>
            <pc:docMk/>
            <pc:sldMk cId="2209128006" sldId="373"/>
            <ac:grpSpMk id="12" creationId="{B4E4C9B9-3EEA-44F1-A97E-C25F62F84133}"/>
          </ac:grpSpMkLst>
        </pc:grpChg>
      </pc:sldChg>
      <pc:sldChg chg="modSp">
        <pc:chgData name="Akshita  Vyas" userId="S::akshita.vyas@aartronix.com::0d27c0e9-000f-4935-9f9b-b29700057860" providerId="AD" clId="Web-{72F589D8-75FD-9AD4-659F-2DE687E0F804}" dt="2025-11-18T06:41:36.114" v="7" actId="1076"/>
        <pc:sldMkLst>
          <pc:docMk/>
          <pc:sldMk cId="3261814562" sldId="374"/>
        </pc:sldMkLst>
        <pc:spChg chg="mod">
          <ac:chgData name="Akshita  Vyas" userId="S::akshita.vyas@aartronix.com::0d27c0e9-000f-4935-9f9b-b29700057860" providerId="AD" clId="Web-{72F589D8-75FD-9AD4-659F-2DE687E0F804}" dt="2025-11-18T06:41:36.114" v="7" actId="1076"/>
          <ac:spMkLst>
            <pc:docMk/>
            <pc:sldMk cId="3261814562" sldId="374"/>
            <ac:spMk id="2" creationId="{2DC978D8-B977-4E18-94F1-48011E8A6268}"/>
          </ac:spMkLst>
        </pc:spChg>
        <pc:spChg chg="mod">
          <ac:chgData name="Akshita  Vyas" userId="S::akshita.vyas@aartronix.com::0d27c0e9-000f-4935-9f9b-b29700057860" providerId="AD" clId="Web-{72F589D8-75FD-9AD4-659F-2DE687E0F804}" dt="2025-11-18T06:41:25.645" v="6" actId="20577"/>
          <ac:spMkLst>
            <pc:docMk/>
            <pc:sldMk cId="3261814562" sldId="374"/>
            <ac:spMk id="13" creationId="{51B389FF-D12A-4B67-CF19-9441CD2E4CD4}"/>
          </ac:spMkLst>
        </pc:spChg>
      </pc:sldChg>
      <pc:sldChg chg="modSp">
        <pc:chgData name="Akshita  Vyas" userId="S::akshita.vyas@aartronix.com::0d27c0e9-000f-4935-9f9b-b29700057860" providerId="AD" clId="Web-{72F589D8-75FD-9AD4-659F-2DE687E0F804}" dt="2025-11-18T06:47:37.305" v="28" actId="20577"/>
        <pc:sldMkLst>
          <pc:docMk/>
          <pc:sldMk cId="3406024683" sldId="375"/>
        </pc:sldMkLst>
        <pc:spChg chg="mod">
          <ac:chgData name="Akshita  Vyas" userId="S::akshita.vyas@aartronix.com::0d27c0e9-000f-4935-9f9b-b29700057860" providerId="AD" clId="Web-{72F589D8-75FD-9AD4-659F-2DE687E0F804}" dt="2025-11-18T06:41:59.271" v="9" actId="1076"/>
          <ac:spMkLst>
            <pc:docMk/>
            <pc:sldMk cId="3406024683" sldId="375"/>
            <ac:spMk id="2" creationId="{2DC978D8-B977-4E18-94F1-48011E8A6268}"/>
          </ac:spMkLst>
        </pc:spChg>
        <pc:spChg chg="mod">
          <ac:chgData name="Akshita  Vyas" userId="S::akshita.vyas@aartronix.com::0d27c0e9-000f-4935-9f9b-b29700057860" providerId="AD" clId="Web-{72F589D8-75FD-9AD4-659F-2DE687E0F804}" dt="2025-11-18T06:47:37.305" v="28" actId="20577"/>
          <ac:spMkLst>
            <pc:docMk/>
            <pc:sldMk cId="3406024683" sldId="375"/>
            <ac:spMk id="13" creationId="{51B389FF-D12A-4B67-CF19-9441CD2E4CD4}"/>
          </ac:spMkLst>
        </pc:spChg>
      </pc:sldChg>
      <pc:sldChg chg="modSp">
        <pc:chgData name="Akshita  Vyas" userId="S::akshita.vyas@aartronix.com::0d27c0e9-000f-4935-9f9b-b29700057860" providerId="AD" clId="Web-{72F589D8-75FD-9AD4-659F-2DE687E0F804}" dt="2025-11-18T06:47:42.805" v="30" actId="20577"/>
        <pc:sldMkLst>
          <pc:docMk/>
          <pc:sldMk cId="2482386594" sldId="376"/>
        </pc:sldMkLst>
        <pc:spChg chg="mod">
          <ac:chgData name="Akshita  Vyas" userId="S::akshita.vyas@aartronix.com::0d27c0e9-000f-4935-9f9b-b29700057860" providerId="AD" clId="Web-{72F589D8-75FD-9AD4-659F-2DE687E0F804}" dt="2025-11-18T06:42:07.927" v="10" actId="1076"/>
          <ac:spMkLst>
            <pc:docMk/>
            <pc:sldMk cId="2482386594" sldId="376"/>
            <ac:spMk id="2" creationId="{2DC978D8-B977-4E18-94F1-48011E8A6268}"/>
          </ac:spMkLst>
        </pc:spChg>
        <pc:spChg chg="mod">
          <ac:chgData name="Akshita  Vyas" userId="S::akshita.vyas@aartronix.com::0d27c0e9-000f-4935-9f9b-b29700057860" providerId="AD" clId="Web-{72F589D8-75FD-9AD4-659F-2DE687E0F804}" dt="2025-11-18T06:47:42.805" v="30" actId="20577"/>
          <ac:spMkLst>
            <pc:docMk/>
            <pc:sldMk cId="2482386594" sldId="376"/>
            <ac:spMk id="13" creationId="{51B389FF-D12A-4B67-CF19-9441CD2E4CD4}"/>
          </ac:spMkLst>
        </pc:spChg>
      </pc:sldChg>
      <pc:sldChg chg="modSp">
        <pc:chgData name="Akshita  Vyas" userId="S::akshita.vyas@aartronix.com::0d27c0e9-000f-4935-9f9b-b29700057860" providerId="AD" clId="Web-{72F589D8-75FD-9AD4-659F-2DE687E0F804}" dt="2025-11-18T06:46:25.383" v="23" actId="1076"/>
        <pc:sldMkLst>
          <pc:docMk/>
          <pc:sldMk cId="3037525647" sldId="377"/>
        </pc:sldMkLst>
        <pc:spChg chg="mod">
          <ac:chgData name="Akshita  Vyas" userId="S::akshita.vyas@aartronix.com::0d27c0e9-000f-4935-9f9b-b29700057860" providerId="AD" clId="Web-{72F589D8-75FD-9AD4-659F-2DE687E0F804}" dt="2025-11-18T06:46:10.508" v="21" actId="1076"/>
          <ac:spMkLst>
            <pc:docMk/>
            <pc:sldMk cId="3037525647" sldId="377"/>
            <ac:spMk id="2" creationId="{2DC978D8-B977-4E18-94F1-48011E8A6268}"/>
          </ac:spMkLst>
        </pc:spChg>
        <pc:spChg chg="mod">
          <ac:chgData name="Akshita  Vyas" userId="S::akshita.vyas@aartronix.com::0d27c0e9-000f-4935-9f9b-b29700057860" providerId="AD" clId="Web-{72F589D8-75FD-9AD4-659F-2DE687E0F804}" dt="2025-11-18T06:41:13.114" v="4" actId="20577"/>
          <ac:spMkLst>
            <pc:docMk/>
            <pc:sldMk cId="3037525647" sldId="377"/>
            <ac:spMk id="13" creationId="{51B389FF-D12A-4B67-CF19-9441CD2E4CD4}"/>
          </ac:spMkLst>
        </pc:spChg>
        <pc:grpChg chg="mod">
          <ac:chgData name="Akshita  Vyas" userId="S::akshita.vyas@aartronix.com::0d27c0e9-000f-4935-9f9b-b29700057860" providerId="AD" clId="Web-{72F589D8-75FD-9AD4-659F-2DE687E0F804}" dt="2025-11-18T06:46:13.867" v="22" actId="1076"/>
          <ac:grpSpMkLst>
            <pc:docMk/>
            <pc:sldMk cId="3037525647" sldId="377"/>
            <ac:grpSpMk id="36" creationId="{5FC9108E-9FC2-42BE-A591-8E622B5E57A1}"/>
          </ac:grpSpMkLst>
        </pc:grpChg>
        <pc:grpChg chg="mod">
          <ac:chgData name="Akshita  Vyas" userId="S::akshita.vyas@aartronix.com::0d27c0e9-000f-4935-9f9b-b29700057860" providerId="AD" clId="Web-{72F589D8-75FD-9AD4-659F-2DE687E0F804}" dt="2025-11-18T06:46:25.383" v="23" actId="1076"/>
          <ac:grpSpMkLst>
            <pc:docMk/>
            <pc:sldMk cId="3037525647" sldId="377"/>
            <ac:grpSpMk id="65" creationId="{3B2E6D78-1C4B-45EB-A55C-9AD30E61E709}"/>
          </ac:grpSpMkLst>
        </pc:grpChg>
      </pc:sldChg>
    </pc:docChg>
  </pc:docChgLst>
  <pc:docChgLst>
    <pc:chgData name="Ayushi sutariya" userId="f94846e3-3087-43ab-8e3a-e295f7e31435" providerId="ADAL" clId="{40727743-D985-4836-98A0-5490DCA2A31B}"/>
    <pc:docChg chg="undo custSel addSld delSld modSld sldOrd">
      <pc:chgData name="Ayushi sutariya" userId="f94846e3-3087-43ab-8e3a-e295f7e31435" providerId="ADAL" clId="{40727743-D985-4836-98A0-5490DCA2A31B}" dt="2025-11-12T08:30:05.792" v="298" actId="2696"/>
      <pc:docMkLst>
        <pc:docMk/>
      </pc:docMkLst>
    </pc:docChg>
  </pc:docChgLst>
  <pc:docChgLst>
    <pc:chgData name="Ayushi sutariya" userId="f94846e3-3087-43ab-8e3a-e295f7e31435" providerId="ADAL" clId="{A827837F-7935-4D71-8C8A-D8D63F776215}"/>
    <pc:docChg chg="undo redo custSel addSld delSld modSld sldOrd">
      <pc:chgData name="Ayushi sutariya" userId="f94846e3-3087-43ab-8e3a-e295f7e31435" providerId="ADAL" clId="{A827837F-7935-4D71-8C8A-D8D63F776215}" dt="2025-11-12T14:46:16.639" v="2085" actId="1582"/>
      <pc:docMkLst>
        <pc:docMk/>
      </pc:docMkLst>
      <pc:sldChg chg="addSp delSp modSp">
        <pc:chgData name="Ayushi sutariya" userId="f94846e3-3087-43ab-8e3a-e295f7e31435" providerId="ADAL" clId="{A827837F-7935-4D71-8C8A-D8D63F776215}" dt="2025-11-12T14:22:44.449" v="1879" actId="20577"/>
        <pc:sldMkLst>
          <pc:docMk/>
          <pc:sldMk cId="3295079914" sldId="277"/>
        </pc:sldMkLst>
        <pc:spChg chg="mod">
          <ac:chgData name="Ayushi sutariya" userId="f94846e3-3087-43ab-8e3a-e295f7e31435" providerId="ADAL" clId="{A827837F-7935-4D71-8C8A-D8D63F776215}" dt="2025-11-12T14:20:20.573" v="1864" actId="108"/>
          <ac:spMkLst>
            <pc:docMk/>
            <pc:sldMk cId="3295079914" sldId="277"/>
            <ac:spMk id="9" creationId="{07DE373B-E3F8-411B-9613-806ECFD4BF40}"/>
          </ac:spMkLst>
        </pc:spChg>
        <pc:spChg chg="mod">
          <ac:chgData name="Ayushi sutariya" userId="f94846e3-3087-43ab-8e3a-e295f7e31435" providerId="ADAL" clId="{A827837F-7935-4D71-8C8A-D8D63F776215}" dt="2025-11-12T14:22:16.869" v="1874" actId="20577"/>
          <ac:spMkLst>
            <pc:docMk/>
            <pc:sldMk cId="3295079914" sldId="277"/>
            <ac:spMk id="10" creationId="{06162B93-293C-4A5F-B7E0-62242CAEB9F6}"/>
          </ac:spMkLst>
        </pc:spChg>
        <pc:spChg chg="mod">
          <ac:chgData name="Ayushi sutariya" userId="f94846e3-3087-43ab-8e3a-e295f7e31435" providerId="ADAL" clId="{A827837F-7935-4D71-8C8A-D8D63F776215}" dt="2025-11-12T14:21:45.500" v="1872" actId="1076"/>
          <ac:spMkLst>
            <pc:docMk/>
            <pc:sldMk cId="3295079914" sldId="277"/>
            <ac:spMk id="11" creationId="{9C5FE7B7-4C39-4B64-8EAE-C23474F38668}"/>
          </ac:spMkLst>
        </pc:spChg>
        <pc:spChg chg="mod">
          <ac:chgData name="Ayushi sutariya" userId="f94846e3-3087-43ab-8e3a-e295f7e31435" providerId="ADAL" clId="{A827837F-7935-4D71-8C8A-D8D63F776215}" dt="2025-11-12T14:22:44.449" v="1879" actId="20577"/>
          <ac:spMkLst>
            <pc:docMk/>
            <pc:sldMk cId="3295079914" sldId="277"/>
            <ac:spMk id="17" creationId="{A9DB3AC3-23AC-4E6C-8D24-525F401D47B8}"/>
          </ac:spMkLst>
        </pc:spChg>
        <pc:grpChg chg="mod">
          <ac:chgData name="Ayushi sutariya" userId="f94846e3-3087-43ab-8e3a-e295f7e31435" providerId="ADAL" clId="{A827837F-7935-4D71-8C8A-D8D63F776215}" dt="2025-11-12T13:04:03.714" v="1535"/>
          <ac:grpSpMkLst>
            <pc:docMk/>
            <pc:sldMk cId="3295079914" sldId="277"/>
            <ac:grpSpMk id="26" creationId="{C6604121-37F8-4A3F-994C-86F276B00E06}"/>
          </ac:grpSpMkLst>
        </pc:grpChg>
        <pc:grpChg chg="mod">
          <ac:chgData name="Ayushi sutariya" userId="f94846e3-3087-43ab-8e3a-e295f7e31435" providerId="ADAL" clId="{A827837F-7935-4D71-8C8A-D8D63F776215}" dt="2025-11-12T14:21:15.832" v="1870" actId="1076"/>
          <ac:grpSpMkLst>
            <pc:docMk/>
            <pc:sldMk cId="3295079914" sldId="277"/>
            <ac:grpSpMk id="28" creationId="{D0E5CB35-90E2-4A85-BAD3-C759002967E0}"/>
          </ac:grpSpMkLst>
        </pc:grpChg>
        <pc:picChg chg="add mod">
          <ac:chgData name="Ayushi sutariya" userId="f94846e3-3087-43ab-8e3a-e295f7e31435" providerId="ADAL" clId="{A827837F-7935-4D71-8C8A-D8D63F776215}" dt="2025-11-12T13:06:09.878" v="1550" actId="1076"/>
          <ac:picMkLst>
            <pc:docMk/>
            <pc:sldMk cId="3295079914" sldId="277"/>
            <ac:picMk id="7" creationId="{570438CD-10E2-4968-8F4B-1A5E142C4C34}"/>
          </ac:picMkLst>
        </pc:picChg>
        <pc:picChg chg="mod">
          <ac:chgData name="Ayushi sutariya" userId="f94846e3-3087-43ab-8e3a-e295f7e31435" providerId="ADAL" clId="{A827837F-7935-4D71-8C8A-D8D63F776215}" dt="2025-11-12T14:20:45.097" v="1868" actId="1076"/>
          <ac:picMkLst>
            <pc:docMk/>
            <pc:sldMk cId="3295079914" sldId="277"/>
            <ac:picMk id="29" creationId="{2621E804-22B3-46C2-9B5B-84805FBD753F}"/>
          </ac:picMkLst>
        </pc:picChg>
        <pc:picChg chg="add mod">
          <ac:chgData name="Ayushi sutariya" userId="f94846e3-3087-43ab-8e3a-e295f7e31435" providerId="ADAL" clId="{A827837F-7935-4D71-8C8A-D8D63F776215}" dt="2025-11-12T13:06:24.214" v="1551" actId="1076"/>
          <ac:picMkLst>
            <pc:docMk/>
            <pc:sldMk cId="3295079914" sldId="277"/>
            <ac:picMk id="34" creationId="{7F9A0CED-5AA6-4D00-8828-B5709E2EA5DD}"/>
          </ac:picMkLst>
        </pc:picChg>
        <pc:picChg chg="add mod">
          <ac:chgData name="Ayushi sutariya" userId="f94846e3-3087-43ab-8e3a-e295f7e31435" providerId="ADAL" clId="{A827837F-7935-4D71-8C8A-D8D63F776215}" dt="2025-11-12T13:06:28.943" v="1552" actId="14100"/>
          <ac:picMkLst>
            <pc:docMk/>
            <pc:sldMk cId="3295079914" sldId="277"/>
            <ac:picMk id="35" creationId="{EB386D33-AB2F-47A8-903F-9BE04550D2AE}"/>
          </ac:picMkLst>
        </pc:picChg>
      </pc:sldChg>
      <pc:sldChg chg="modSp">
        <pc:chgData name="Ayushi sutariya" userId="f94846e3-3087-43ab-8e3a-e295f7e31435" providerId="ADAL" clId="{A827837F-7935-4D71-8C8A-D8D63F776215}" dt="2025-11-12T11:52:05.029" v="1251" actId="1036"/>
        <pc:sldMkLst>
          <pc:docMk/>
          <pc:sldMk cId="2309442715" sldId="351"/>
        </pc:sldMkLst>
        <pc:spChg chg="mod">
          <ac:chgData name="Ayushi sutariya" userId="f94846e3-3087-43ab-8e3a-e295f7e31435" providerId="ADAL" clId="{A827837F-7935-4D71-8C8A-D8D63F776215}" dt="2025-11-12T11:52:05.029" v="1251" actId="1036"/>
          <ac:spMkLst>
            <pc:docMk/>
            <pc:sldMk cId="2309442715" sldId="351"/>
            <ac:spMk id="14" creationId="{8E0A59F8-E495-404A-A79F-3A4A5214E6D1}"/>
          </ac:spMkLst>
        </pc:spChg>
      </pc:sldChg>
      <pc:sldChg chg="addSp delSp modSp">
        <pc:chgData name="Ayushi sutariya" userId="f94846e3-3087-43ab-8e3a-e295f7e31435" providerId="ADAL" clId="{A827837F-7935-4D71-8C8A-D8D63F776215}" dt="2025-11-12T12:01:06.544" v="1317" actId="1076"/>
        <pc:sldMkLst>
          <pc:docMk/>
          <pc:sldMk cId="1835176142" sldId="355"/>
        </pc:sldMkLst>
        <pc:spChg chg="add">
          <ac:chgData name="Ayushi sutariya" userId="f94846e3-3087-43ab-8e3a-e295f7e31435" providerId="ADAL" clId="{A827837F-7935-4D71-8C8A-D8D63F776215}" dt="2025-11-12T11:58:40.744" v="1289"/>
          <ac:spMkLst>
            <pc:docMk/>
            <pc:sldMk cId="1835176142" sldId="355"/>
            <ac:spMk id="2" creationId="{1A57EA2B-642B-4167-B07C-85444C116CCE}"/>
          </ac:spMkLst>
        </pc:spChg>
        <pc:spChg chg="add mod">
          <ac:chgData name="Ayushi sutariya" userId="f94846e3-3087-43ab-8e3a-e295f7e31435" providerId="ADAL" clId="{A827837F-7935-4D71-8C8A-D8D63F776215}" dt="2025-11-12T11:59:10.297" v="1291" actId="14100"/>
          <ac:spMkLst>
            <pc:docMk/>
            <pc:sldMk cId="1835176142" sldId="355"/>
            <ac:spMk id="3" creationId="{C2452522-373F-4520-8876-9E644EAC82AE}"/>
          </ac:spMkLst>
        </pc:spChg>
        <pc:spChg chg="mod">
          <ac:chgData name="Ayushi sutariya" userId="f94846e3-3087-43ab-8e3a-e295f7e31435" providerId="ADAL" clId="{A827837F-7935-4D71-8C8A-D8D63F776215}" dt="2025-11-12T11:59:14.713" v="1293" actId="1076"/>
          <ac:spMkLst>
            <pc:docMk/>
            <pc:sldMk cId="1835176142" sldId="355"/>
            <ac:spMk id="31" creationId="{039C35C2-BE84-49BC-B6A6-877F13559DB6}"/>
          </ac:spMkLst>
        </pc:spChg>
        <pc:picChg chg="add mod modCrop">
          <ac:chgData name="Ayushi sutariya" userId="f94846e3-3087-43ab-8e3a-e295f7e31435" providerId="ADAL" clId="{A827837F-7935-4D71-8C8A-D8D63F776215}" dt="2025-11-12T12:01:06.544" v="1317" actId="1076"/>
          <ac:picMkLst>
            <pc:docMk/>
            <pc:sldMk cId="1835176142" sldId="355"/>
            <ac:picMk id="1030" creationId="{A34F8FCB-420B-4BB4-BCC4-EC3650EBB270}"/>
          </ac:picMkLst>
        </pc:picChg>
      </pc:sldChg>
      <pc:sldChg chg="addSp delSp modSp add">
        <pc:chgData name="Ayushi sutariya" userId="f94846e3-3087-43ab-8e3a-e295f7e31435" providerId="ADAL" clId="{A827837F-7935-4D71-8C8A-D8D63F776215}" dt="2025-11-12T14:16:14.617" v="1862" actId="1037"/>
        <pc:sldMkLst>
          <pc:docMk/>
          <pc:sldMk cId="3860541389" sldId="363"/>
        </pc:sldMkLst>
        <pc:spChg chg="add mod">
          <ac:chgData name="Ayushi sutariya" userId="f94846e3-3087-43ab-8e3a-e295f7e31435" providerId="ADAL" clId="{A827837F-7935-4D71-8C8A-D8D63F776215}" dt="2025-11-12T14:03:12.449" v="1670" actId="164"/>
          <ac:spMkLst>
            <pc:docMk/>
            <pc:sldMk cId="3860541389" sldId="363"/>
            <ac:spMk id="2" creationId="{5DF98E43-EC6A-4E8A-BD2D-70D58E262168}"/>
          </ac:spMkLst>
        </pc:spChg>
        <pc:spChg chg="add mod">
          <ac:chgData name="Ayushi sutariya" userId="f94846e3-3087-43ab-8e3a-e295f7e31435" providerId="ADAL" clId="{A827837F-7935-4D71-8C8A-D8D63F776215}" dt="2025-11-12T14:03:12.449" v="1670" actId="164"/>
          <ac:spMkLst>
            <pc:docMk/>
            <pc:sldMk cId="3860541389" sldId="363"/>
            <ac:spMk id="17" creationId="{B09B1F00-1354-4658-B651-E217C6B9A45C}"/>
          </ac:spMkLst>
        </pc:spChg>
        <pc:spChg chg="add mod">
          <ac:chgData name="Ayushi sutariya" userId="f94846e3-3087-43ab-8e3a-e295f7e31435" providerId="ADAL" clId="{A827837F-7935-4D71-8C8A-D8D63F776215}" dt="2025-11-12T14:12:37.543" v="1759" actId="1037"/>
          <ac:spMkLst>
            <pc:docMk/>
            <pc:sldMk cId="3860541389" sldId="363"/>
            <ac:spMk id="23" creationId="{65FCB8F1-08A6-48DF-8C21-4C305A8E17CD}"/>
          </ac:spMkLst>
        </pc:spChg>
        <pc:spChg chg="mod">
          <ac:chgData name="Ayushi sutariya" userId="f94846e3-3087-43ab-8e3a-e295f7e31435" providerId="ADAL" clId="{A827837F-7935-4D71-8C8A-D8D63F776215}" dt="2025-11-12T14:12:43.491" v="1773" actId="1037"/>
          <ac:spMkLst>
            <pc:docMk/>
            <pc:sldMk cId="3860541389" sldId="363"/>
            <ac:spMk id="38" creationId="{11DF08DB-594D-40F5-9469-43D827247BB3}"/>
          </ac:spMkLst>
        </pc:spChg>
        <pc:spChg chg="mod">
          <ac:chgData name="Ayushi sutariya" userId="f94846e3-3087-43ab-8e3a-e295f7e31435" providerId="ADAL" clId="{A827837F-7935-4D71-8C8A-D8D63F776215}" dt="2025-11-12T14:12:52.241" v="1785" actId="1037"/>
          <ac:spMkLst>
            <pc:docMk/>
            <pc:sldMk cId="3860541389" sldId="363"/>
            <ac:spMk id="47" creationId="{3315CB4D-E1AE-4C6E-A6FC-77185BDF5945}"/>
          </ac:spMkLst>
        </pc:spChg>
        <pc:spChg chg="mod">
          <ac:chgData name="Ayushi sutariya" userId="f94846e3-3087-43ab-8e3a-e295f7e31435" providerId="ADAL" clId="{A827837F-7935-4D71-8C8A-D8D63F776215}" dt="2025-11-12T14:12:59.057" v="1799" actId="1038"/>
          <ac:spMkLst>
            <pc:docMk/>
            <pc:sldMk cId="3860541389" sldId="363"/>
            <ac:spMk id="56" creationId="{A0C7C51A-BE03-4390-B314-253B91CE67E9}"/>
          </ac:spMkLst>
        </pc:spChg>
        <pc:spChg chg="mod">
          <ac:chgData name="Ayushi sutariya" userId="f94846e3-3087-43ab-8e3a-e295f7e31435" providerId="ADAL" clId="{A827837F-7935-4D71-8C8A-D8D63F776215}" dt="2025-11-12T14:13:05.493" v="1813" actId="1037"/>
          <ac:spMkLst>
            <pc:docMk/>
            <pc:sldMk cId="3860541389" sldId="363"/>
            <ac:spMk id="65" creationId="{F54934A0-F774-47E3-9B06-953251F3015A}"/>
          </ac:spMkLst>
        </pc:spChg>
        <pc:grpChg chg="add mod">
          <ac:chgData name="Ayushi sutariya" userId="f94846e3-3087-43ab-8e3a-e295f7e31435" providerId="ADAL" clId="{A827837F-7935-4D71-8C8A-D8D63F776215}" dt="2025-11-12T14:05:33.221" v="1694" actId="164"/>
          <ac:grpSpMkLst>
            <pc:docMk/>
            <pc:sldMk cId="3860541389" sldId="363"/>
            <ac:grpSpMk id="18" creationId="{D0D117BB-1884-4D3D-8AAF-F88008C5E375}"/>
          </ac:grpSpMkLst>
        </pc:grpChg>
        <pc:grpChg chg="add mod">
          <ac:chgData name="Ayushi sutariya" userId="f94846e3-3087-43ab-8e3a-e295f7e31435" providerId="ADAL" clId="{A827837F-7935-4D71-8C8A-D8D63F776215}" dt="2025-11-12T14:13:26.730" v="1814" actId="164"/>
          <ac:grpSpMkLst>
            <pc:docMk/>
            <pc:sldMk cId="3860541389" sldId="363"/>
            <ac:grpSpMk id="24" creationId="{E4CE94AA-6904-4915-9A20-EB70F2CA8D71}"/>
          </ac:grpSpMkLst>
        </pc:grpChg>
        <pc:grpChg chg="add mod">
          <ac:chgData name="Ayushi sutariya" userId="f94846e3-3087-43ab-8e3a-e295f7e31435" providerId="ADAL" clId="{A827837F-7935-4D71-8C8A-D8D63F776215}" dt="2025-11-12T14:16:02.739" v="1843" actId="164"/>
          <ac:grpSpMkLst>
            <pc:docMk/>
            <pc:sldMk cId="3860541389" sldId="363"/>
            <ac:grpSpMk id="27" creationId="{928FAF40-6FB3-4497-8880-0A21AE132ED1}"/>
          </ac:grpSpMkLst>
        </pc:grpChg>
        <pc:grpChg chg="add mod">
          <ac:chgData name="Ayushi sutariya" userId="f94846e3-3087-43ab-8e3a-e295f7e31435" providerId="ADAL" clId="{A827837F-7935-4D71-8C8A-D8D63F776215}" dt="2025-11-12T14:05:33.221" v="1694" actId="164"/>
          <ac:grpSpMkLst>
            <pc:docMk/>
            <pc:sldMk cId="3860541389" sldId="363"/>
            <ac:grpSpMk id="29" creationId="{AE0E6E88-A8A9-47BC-B2DF-B3C64C4747BA}"/>
          </ac:grpSpMkLst>
        </pc:grpChg>
        <pc:grpChg chg="add mod">
          <ac:chgData name="Ayushi sutariya" userId="f94846e3-3087-43ab-8e3a-e295f7e31435" providerId="ADAL" clId="{A827837F-7935-4D71-8C8A-D8D63F776215}" dt="2025-11-12T14:13:26.730" v="1814" actId="164"/>
          <ac:grpSpMkLst>
            <pc:docMk/>
            <pc:sldMk cId="3860541389" sldId="363"/>
            <ac:grpSpMk id="35" creationId="{60CE8762-CCB9-4A65-A6DD-4C3DDD87AD32}"/>
          </ac:grpSpMkLst>
        </pc:grpChg>
        <pc:grpChg chg="mod">
          <ac:chgData name="Ayushi sutariya" userId="f94846e3-3087-43ab-8e3a-e295f7e31435" providerId="ADAL" clId="{A827837F-7935-4D71-8C8A-D8D63F776215}" dt="2025-11-12T14:05:36.950" v="1695" actId="571"/>
          <ac:grpSpMkLst>
            <pc:docMk/>
            <pc:sldMk cId="3860541389" sldId="363"/>
            <ac:grpSpMk id="36" creationId="{F0F53BF0-C353-4FDB-B193-8072A74A6EA5}"/>
          </ac:grpSpMkLst>
        </pc:grpChg>
        <pc:grpChg chg="add mod">
          <ac:chgData name="Ayushi sutariya" userId="f94846e3-3087-43ab-8e3a-e295f7e31435" providerId="ADAL" clId="{A827837F-7935-4D71-8C8A-D8D63F776215}" dt="2025-11-12T14:13:26.730" v="1814" actId="164"/>
          <ac:grpSpMkLst>
            <pc:docMk/>
            <pc:sldMk cId="3860541389" sldId="363"/>
            <ac:grpSpMk id="44" creationId="{7929BB3C-3E75-46C6-B47C-E9CF376279E5}"/>
          </ac:grpSpMkLst>
        </pc:grpChg>
        <pc:grpChg chg="mod">
          <ac:chgData name="Ayushi sutariya" userId="f94846e3-3087-43ab-8e3a-e295f7e31435" providerId="ADAL" clId="{A827837F-7935-4D71-8C8A-D8D63F776215}" dt="2025-11-12T14:05:54.011" v="1697" actId="571"/>
          <ac:grpSpMkLst>
            <pc:docMk/>
            <pc:sldMk cId="3860541389" sldId="363"/>
            <ac:grpSpMk id="45" creationId="{C8922FA4-7D52-4279-B702-EC384E393519}"/>
          </ac:grpSpMkLst>
        </pc:grpChg>
        <pc:grpChg chg="add mod">
          <ac:chgData name="Ayushi sutariya" userId="f94846e3-3087-43ab-8e3a-e295f7e31435" providerId="ADAL" clId="{A827837F-7935-4D71-8C8A-D8D63F776215}" dt="2025-11-12T14:13:26.730" v="1814" actId="164"/>
          <ac:grpSpMkLst>
            <pc:docMk/>
            <pc:sldMk cId="3860541389" sldId="363"/>
            <ac:grpSpMk id="53" creationId="{099BE216-45CB-4BF1-AD37-BB09A134833A}"/>
          </ac:grpSpMkLst>
        </pc:grpChg>
        <pc:grpChg chg="mod">
          <ac:chgData name="Ayushi sutariya" userId="f94846e3-3087-43ab-8e3a-e295f7e31435" providerId="ADAL" clId="{A827837F-7935-4D71-8C8A-D8D63F776215}" dt="2025-11-12T14:05:59.476" v="1698" actId="571"/>
          <ac:grpSpMkLst>
            <pc:docMk/>
            <pc:sldMk cId="3860541389" sldId="363"/>
            <ac:grpSpMk id="54" creationId="{55602B58-748F-4203-AF7F-0AF38FA93791}"/>
          </ac:grpSpMkLst>
        </pc:grpChg>
        <pc:grpChg chg="add mod">
          <ac:chgData name="Ayushi sutariya" userId="f94846e3-3087-43ab-8e3a-e295f7e31435" providerId="ADAL" clId="{A827837F-7935-4D71-8C8A-D8D63F776215}" dt="2025-11-12T14:13:26.730" v="1814" actId="164"/>
          <ac:grpSpMkLst>
            <pc:docMk/>
            <pc:sldMk cId="3860541389" sldId="363"/>
            <ac:grpSpMk id="62" creationId="{1A988866-45E1-4C55-B14D-369790B86C68}"/>
          </ac:grpSpMkLst>
        </pc:grpChg>
        <pc:grpChg chg="mod">
          <ac:chgData name="Ayushi sutariya" userId="f94846e3-3087-43ab-8e3a-e295f7e31435" providerId="ADAL" clId="{A827837F-7935-4D71-8C8A-D8D63F776215}" dt="2025-11-12T14:06:16.823" v="1699" actId="571"/>
          <ac:grpSpMkLst>
            <pc:docMk/>
            <pc:sldMk cId="3860541389" sldId="363"/>
            <ac:grpSpMk id="63" creationId="{04A1F568-8F07-432E-B525-1C2F2C425EE2}"/>
          </ac:grpSpMkLst>
        </pc:grpChg>
        <pc:grpChg chg="add mod">
          <ac:chgData name="Ayushi sutariya" userId="f94846e3-3087-43ab-8e3a-e295f7e31435" providerId="ADAL" clId="{A827837F-7935-4D71-8C8A-D8D63F776215}" dt="2025-11-12T14:16:14.617" v="1862" actId="1037"/>
          <ac:grpSpMkLst>
            <pc:docMk/>
            <pc:sldMk cId="3860541389" sldId="363"/>
            <ac:grpSpMk id="75" creationId="{228BE0EF-2E19-4477-9626-492336296071}"/>
          </ac:grpSpMkLst>
        </pc:grpChg>
        <pc:picChg chg="add mod">
          <ac:chgData name="Ayushi sutariya" userId="f94846e3-3087-43ab-8e3a-e295f7e31435" providerId="ADAL" clId="{A827837F-7935-4D71-8C8A-D8D63F776215}" dt="2025-11-12T14:13:26.730" v="1814" actId="164"/>
          <ac:picMkLst>
            <pc:docMk/>
            <pc:sldMk cId="3860541389" sldId="363"/>
            <ac:picMk id="71" creationId="{46377DEA-D75F-4904-9429-3EF1DB4E14A9}"/>
          </ac:picMkLst>
        </pc:picChg>
        <pc:picChg chg="add mod">
          <ac:chgData name="Ayushi sutariya" userId="f94846e3-3087-43ab-8e3a-e295f7e31435" providerId="ADAL" clId="{A827837F-7935-4D71-8C8A-D8D63F776215}" dt="2025-11-12T14:16:02.739" v="1843" actId="164"/>
          <ac:picMkLst>
            <pc:docMk/>
            <pc:sldMk cId="3860541389" sldId="363"/>
            <ac:picMk id="72" creationId="{4D20B4AC-1D27-4790-8C45-5DE704F4981B}"/>
          </ac:picMkLst>
        </pc:picChg>
        <pc:picChg chg="add mod">
          <ac:chgData name="Ayushi sutariya" userId="f94846e3-3087-43ab-8e3a-e295f7e31435" providerId="ADAL" clId="{A827837F-7935-4D71-8C8A-D8D63F776215}" dt="2025-11-12T14:16:02.739" v="1843" actId="164"/>
          <ac:picMkLst>
            <pc:docMk/>
            <pc:sldMk cId="3860541389" sldId="363"/>
            <ac:picMk id="73" creationId="{943C441E-CBCA-485D-924C-23FFAF925E1F}"/>
          </ac:picMkLst>
        </pc:picChg>
        <pc:picChg chg="add mod">
          <ac:chgData name="Ayushi sutariya" userId="f94846e3-3087-43ab-8e3a-e295f7e31435" providerId="ADAL" clId="{A827837F-7935-4D71-8C8A-D8D63F776215}" dt="2025-11-12T14:16:02.739" v="1843" actId="164"/>
          <ac:picMkLst>
            <pc:docMk/>
            <pc:sldMk cId="3860541389" sldId="363"/>
            <ac:picMk id="74" creationId="{0A364FB6-FC80-48B4-9855-CC54C273AB10}"/>
          </ac:picMkLst>
        </pc:picChg>
        <pc:cxnChg chg="add mod">
          <ac:chgData name="Ayushi sutariya" userId="f94846e3-3087-43ab-8e3a-e295f7e31435" providerId="ADAL" clId="{A827837F-7935-4D71-8C8A-D8D63F776215}" dt="2025-11-12T14:03:12.449" v="1670" actId="164"/>
          <ac:cxnSpMkLst>
            <pc:docMk/>
            <pc:sldMk cId="3860541389" sldId="363"/>
            <ac:cxnSpMk id="8" creationId="{689069BB-C8DF-4C56-80E4-292FBACB73CB}"/>
          </ac:cxnSpMkLst>
        </pc:cxnChg>
      </pc:sldChg>
      <pc:sldChg chg="addSp delSp modSp add">
        <pc:chgData name="Ayushi sutariya" userId="f94846e3-3087-43ab-8e3a-e295f7e31435" providerId="ADAL" clId="{A827837F-7935-4D71-8C8A-D8D63F776215}" dt="2025-11-12T14:44:54.660" v="2083" actId="14100"/>
        <pc:sldMkLst>
          <pc:docMk/>
          <pc:sldMk cId="532150492" sldId="364"/>
        </pc:sldMkLst>
        <pc:spChg chg="add mod topLvl">
          <ac:chgData name="Ayushi sutariya" userId="f94846e3-3087-43ab-8e3a-e295f7e31435" providerId="ADAL" clId="{A827837F-7935-4D71-8C8A-D8D63F776215}" dt="2025-11-12T14:35:53.348" v="1993" actId="164"/>
          <ac:spMkLst>
            <pc:docMk/>
            <pc:sldMk cId="532150492" sldId="364"/>
            <ac:spMk id="16" creationId="{858F27C9-6770-4D60-B273-12942CE20198}"/>
          </ac:spMkLst>
        </pc:spChg>
        <pc:spChg chg="add mod topLvl">
          <ac:chgData name="Ayushi sutariya" userId="f94846e3-3087-43ab-8e3a-e295f7e31435" providerId="ADAL" clId="{A827837F-7935-4D71-8C8A-D8D63F776215}" dt="2025-11-12T14:35:53.348" v="1993" actId="164"/>
          <ac:spMkLst>
            <pc:docMk/>
            <pc:sldMk cId="532150492" sldId="364"/>
            <ac:spMk id="27" creationId="{8211ECC8-AD31-4150-8323-1261882AE9A4}"/>
          </ac:spMkLst>
        </pc:spChg>
        <pc:spChg chg="add mod topLvl">
          <ac:chgData name="Ayushi sutariya" userId="f94846e3-3087-43ab-8e3a-e295f7e31435" providerId="ADAL" clId="{A827837F-7935-4D71-8C8A-D8D63F776215}" dt="2025-11-12T14:35:53.348" v="1993" actId="164"/>
          <ac:spMkLst>
            <pc:docMk/>
            <pc:sldMk cId="532150492" sldId="364"/>
            <ac:spMk id="28" creationId="{2267F14B-5F29-4630-AB96-0BD339BF5C79}"/>
          </ac:spMkLst>
        </pc:spChg>
        <pc:spChg chg="add mod topLvl">
          <ac:chgData name="Ayushi sutariya" userId="f94846e3-3087-43ab-8e3a-e295f7e31435" providerId="ADAL" clId="{A827837F-7935-4D71-8C8A-D8D63F776215}" dt="2025-11-12T14:35:53.348" v="1993" actId="164"/>
          <ac:spMkLst>
            <pc:docMk/>
            <pc:sldMk cId="532150492" sldId="364"/>
            <ac:spMk id="30" creationId="{B6D4734B-3FDC-46BA-B9EC-42901FE7F792}"/>
          </ac:spMkLst>
        </pc:spChg>
        <pc:spChg chg="mod topLvl">
          <ac:chgData name="Ayushi sutariya" userId="f94846e3-3087-43ab-8e3a-e295f7e31435" providerId="ADAL" clId="{A827837F-7935-4D71-8C8A-D8D63F776215}" dt="2025-11-12T14:35:33.084" v="1989" actId="164"/>
          <ac:spMkLst>
            <pc:docMk/>
            <pc:sldMk cId="532150492" sldId="364"/>
            <ac:spMk id="33" creationId="{8A3D17C5-5E04-4ABA-BE9F-D2908E5466D7}"/>
          </ac:spMkLst>
        </pc:spChg>
        <pc:spChg chg="mod topLvl">
          <ac:chgData name="Ayushi sutariya" userId="f94846e3-3087-43ab-8e3a-e295f7e31435" providerId="ADAL" clId="{A827837F-7935-4D71-8C8A-D8D63F776215}" dt="2025-11-12T14:35:33.084" v="1989" actId="164"/>
          <ac:spMkLst>
            <pc:docMk/>
            <pc:sldMk cId="532150492" sldId="364"/>
            <ac:spMk id="34" creationId="{2A48CFEC-2F89-409B-ABDB-10B767ABB6F6}"/>
          </ac:spMkLst>
        </pc:spChg>
        <pc:spChg chg="mod topLvl">
          <ac:chgData name="Ayushi sutariya" userId="f94846e3-3087-43ab-8e3a-e295f7e31435" providerId="ADAL" clId="{A827837F-7935-4D71-8C8A-D8D63F776215}" dt="2025-11-12T14:35:33.084" v="1989" actId="164"/>
          <ac:spMkLst>
            <pc:docMk/>
            <pc:sldMk cId="532150492" sldId="364"/>
            <ac:spMk id="36" creationId="{DD52191A-8BB9-4397-8858-B6B8B6BC4A37}"/>
          </ac:spMkLst>
        </pc:spChg>
        <pc:spChg chg="mod topLvl">
          <ac:chgData name="Ayushi sutariya" userId="f94846e3-3087-43ab-8e3a-e295f7e31435" providerId="ADAL" clId="{A827837F-7935-4D71-8C8A-D8D63F776215}" dt="2025-11-12T14:35:37.805" v="1990" actId="164"/>
          <ac:spMkLst>
            <pc:docMk/>
            <pc:sldMk cId="532150492" sldId="364"/>
            <ac:spMk id="38" creationId="{8B272C1E-89CE-48B9-94B2-5172FEC7F8B3}"/>
          </ac:spMkLst>
        </pc:spChg>
        <pc:spChg chg="mod topLvl">
          <ac:chgData name="Ayushi sutariya" userId="f94846e3-3087-43ab-8e3a-e295f7e31435" providerId="ADAL" clId="{A827837F-7935-4D71-8C8A-D8D63F776215}" dt="2025-11-12T14:35:37.805" v="1990" actId="164"/>
          <ac:spMkLst>
            <pc:docMk/>
            <pc:sldMk cId="532150492" sldId="364"/>
            <ac:spMk id="39" creationId="{0705FB63-4581-4EB2-80CF-DC864F84FF62}"/>
          </ac:spMkLst>
        </pc:spChg>
        <pc:spChg chg="mod topLvl">
          <ac:chgData name="Ayushi sutariya" userId="f94846e3-3087-43ab-8e3a-e295f7e31435" providerId="ADAL" clId="{A827837F-7935-4D71-8C8A-D8D63F776215}" dt="2025-11-12T14:35:37.805" v="1990" actId="164"/>
          <ac:spMkLst>
            <pc:docMk/>
            <pc:sldMk cId="532150492" sldId="364"/>
            <ac:spMk id="41" creationId="{D4715F10-0BEF-47CD-953A-D85DB368A2E4}"/>
          </ac:spMkLst>
        </pc:spChg>
        <pc:spChg chg="mod topLvl">
          <ac:chgData name="Ayushi sutariya" userId="f94846e3-3087-43ab-8e3a-e295f7e31435" providerId="ADAL" clId="{A827837F-7935-4D71-8C8A-D8D63F776215}" dt="2025-11-12T14:35:48.132" v="1992" actId="164"/>
          <ac:spMkLst>
            <pc:docMk/>
            <pc:sldMk cId="532150492" sldId="364"/>
            <ac:spMk id="48" creationId="{E239D5E2-FC6A-412D-84FB-1F2E4986FE28}"/>
          </ac:spMkLst>
        </pc:spChg>
        <pc:spChg chg="mod topLvl">
          <ac:chgData name="Ayushi sutariya" userId="f94846e3-3087-43ab-8e3a-e295f7e31435" providerId="ADAL" clId="{A827837F-7935-4D71-8C8A-D8D63F776215}" dt="2025-11-12T14:35:48.132" v="1992" actId="164"/>
          <ac:spMkLst>
            <pc:docMk/>
            <pc:sldMk cId="532150492" sldId="364"/>
            <ac:spMk id="49" creationId="{5B331714-CF17-4878-9204-0E83A6EECE43}"/>
          </ac:spMkLst>
        </pc:spChg>
        <pc:spChg chg="mod topLvl">
          <ac:chgData name="Ayushi sutariya" userId="f94846e3-3087-43ab-8e3a-e295f7e31435" providerId="ADAL" clId="{A827837F-7935-4D71-8C8A-D8D63F776215}" dt="2025-11-12T14:35:48.132" v="1992" actId="164"/>
          <ac:spMkLst>
            <pc:docMk/>
            <pc:sldMk cId="532150492" sldId="364"/>
            <ac:spMk id="51" creationId="{AFDDE336-3EA2-40F4-A588-900DD79182A1}"/>
          </ac:spMkLst>
        </pc:spChg>
        <pc:spChg chg="mod topLvl">
          <ac:chgData name="Ayushi sutariya" userId="f94846e3-3087-43ab-8e3a-e295f7e31435" providerId="ADAL" clId="{A827837F-7935-4D71-8C8A-D8D63F776215}" dt="2025-11-12T14:35:42.849" v="1991" actId="164"/>
          <ac:spMkLst>
            <pc:docMk/>
            <pc:sldMk cId="532150492" sldId="364"/>
            <ac:spMk id="53" creationId="{79F826C2-EE21-43F0-BBC2-9D37EC4DFE7A}"/>
          </ac:spMkLst>
        </pc:spChg>
        <pc:spChg chg="mod topLvl">
          <ac:chgData name="Ayushi sutariya" userId="f94846e3-3087-43ab-8e3a-e295f7e31435" providerId="ADAL" clId="{A827837F-7935-4D71-8C8A-D8D63F776215}" dt="2025-11-12T14:35:42.849" v="1991" actId="164"/>
          <ac:spMkLst>
            <pc:docMk/>
            <pc:sldMk cId="532150492" sldId="364"/>
            <ac:spMk id="54" creationId="{D4ED572C-6CF8-4103-AEAA-D07838C87E86}"/>
          </ac:spMkLst>
        </pc:spChg>
        <pc:spChg chg="add mod topLvl">
          <ac:chgData name="Ayushi sutariya" userId="f94846e3-3087-43ab-8e3a-e295f7e31435" providerId="ADAL" clId="{A827837F-7935-4D71-8C8A-D8D63F776215}" dt="2025-11-12T14:35:42.849" v="1991" actId="164"/>
          <ac:spMkLst>
            <pc:docMk/>
            <pc:sldMk cId="532150492" sldId="364"/>
            <ac:spMk id="57" creationId="{66D1CB6F-ED19-4855-8509-4C16FC5F99BA}"/>
          </ac:spMkLst>
        </pc:spChg>
        <pc:spChg chg="add mod">
          <ac:chgData name="Ayushi sutariya" userId="f94846e3-3087-43ab-8e3a-e295f7e31435" providerId="ADAL" clId="{A827837F-7935-4D71-8C8A-D8D63F776215}" dt="2025-11-12T14:44:39.123" v="2081" actId="1036"/>
          <ac:spMkLst>
            <pc:docMk/>
            <pc:sldMk cId="532150492" sldId="364"/>
            <ac:spMk id="63" creationId="{051FEDF2-6721-43EF-ADBB-755425DA6A5B}"/>
          </ac:spMkLst>
        </pc:spChg>
        <pc:spChg chg="add mod">
          <ac:chgData name="Ayushi sutariya" userId="f94846e3-3087-43ab-8e3a-e295f7e31435" providerId="ADAL" clId="{A827837F-7935-4D71-8C8A-D8D63F776215}" dt="2025-11-12T14:44:39.123" v="2081" actId="1036"/>
          <ac:spMkLst>
            <pc:docMk/>
            <pc:sldMk cId="532150492" sldId="364"/>
            <ac:spMk id="64" creationId="{DDE96E5E-E41E-46DD-B187-FA1DBB2255D0}"/>
          </ac:spMkLst>
        </pc:spChg>
        <pc:spChg chg="add mod">
          <ac:chgData name="Ayushi sutariya" userId="f94846e3-3087-43ab-8e3a-e295f7e31435" providerId="ADAL" clId="{A827837F-7935-4D71-8C8A-D8D63F776215}" dt="2025-11-12T14:44:39.123" v="2081" actId="1036"/>
          <ac:spMkLst>
            <pc:docMk/>
            <pc:sldMk cId="532150492" sldId="364"/>
            <ac:spMk id="65" creationId="{66CF7528-D9F0-476C-A255-794C2EFE9DF0}"/>
          </ac:spMkLst>
        </pc:spChg>
        <pc:spChg chg="add mod">
          <ac:chgData name="Ayushi sutariya" userId="f94846e3-3087-43ab-8e3a-e295f7e31435" providerId="ADAL" clId="{A827837F-7935-4D71-8C8A-D8D63F776215}" dt="2025-11-12T14:44:39.123" v="2081" actId="1036"/>
          <ac:spMkLst>
            <pc:docMk/>
            <pc:sldMk cId="532150492" sldId="364"/>
            <ac:spMk id="66" creationId="{60E5C68C-7C80-4C08-878E-E2C8220AB130}"/>
          </ac:spMkLst>
        </pc:spChg>
        <pc:spChg chg="add mod">
          <ac:chgData name="Ayushi sutariya" userId="f94846e3-3087-43ab-8e3a-e295f7e31435" providerId="ADAL" clId="{A827837F-7935-4D71-8C8A-D8D63F776215}" dt="2025-11-12T14:44:39.123" v="2081" actId="1036"/>
          <ac:spMkLst>
            <pc:docMk/>
            <pc:sldMk cId="532150492" sldId="364"/>
            <ac:spMk id="67" creationId="{C03A4E41-D08C-42F6-8B39-4F51FCFC67B5}"/>
          </ac:spMkLst>
        </pc:spChg>
        <pc:spChg chg="add mod">
          <ac:chgData name="Ayushi sutariya" userId="f94846e3-3087-43ab-8e3a-e295f7e31435" providerId="ADAL" clId="{A827837F-7935-4D71-8C8A-D8D63F776215}" dt="2025-11-12T14:44:54.660" v="2083" actId="14100"/>
          <ac:spMkLst>
            <pc:docMk/>
            <pc:sldMk cId="532150492" sldId="364"/>
            <ac:spMk id="69" creationId="{A587CFE1-89CC-4168-80A0-98CE8D9BB58B}"/>
          </ac:spMkLst>
        </pc:spChg>
        <pc:spChg chg="add mod">
          <ac:chgData name="Ayushi sutariya" userId="f94846e3-3087-43ab-8e3a-e295f7e31435" providerId="ADAL" clId="{A827837F-7935-4D71-8C8A-D8D63F776215}" dt="2025-11-12T14:44:54.660" v="2083" actId="14100"/>
          <ac:spMkLst>
            <pc:docMk/>
            <pc:sldMk cId="532150492" sldId="364"/>
            <ac:spMk id="72" creationId="{F4DB5182-0543-4CF4-B918-862A19329734}"/>
          </ac:spMkLst>
        </pc:spChg>
        <pc:spChg chg="add mod">
          <ac:chgData name="Ayushi sutariya" userId="f94846e3-3087-43ab-8e3a-e295f7e31435" providerId="ADAL" clId="{A827837F-7935-4D71-8C8A-D8D63F776215}" dt="2025-11-12T14:44:54.660" v="2083" actId="14100"/>
          <ac:spMkLst>
            <pc:docMk/>
            <pc:sldMk cId="532150492" sldId="364"/>
            <ac:spMk id="74" creationId="{553E3877-B541-4456-B193-D69B3EEC5550}"/>
          </ac:spMkLst>
        </pc:spChg>
        <pc:grpChg chg="add mod">
          <ac:chgData name="Ayushi sutariya" userId="f94846e3-3087-43ab-8e3a-e295f7e31435" providerId="ADAL" clId="{A827837F-7935-4D71-8C8A-D8D63F776215}" dt="2025-11-12T14:44:54.660" v="2083" actId="14100"/>
          <ac:grpSpMkLst>
            <pc:docMk/>
            <pc:sldMk cId="532150492" sldId="364"/>
            <ac:grpSpMk id="58" creationId="{E1967E59-427A-4960-AD3A-D457FF8D1429}"/>
          </ac:grpSpMkLst>
        </pc:grpChg>
        <pc:grpChg chg="add mod">
          <ac:chgData name="Ayushi sutariya" userId="f94846e3-3087-43ab-8e3a-e295f7e31435" providerId="ADAL" clId="{A827837F-7935-4D71-8C8A-D8D63F776215}" dt="2025-11-12T14:44:54.660" v="2083" actId="14100"/>
          <ac:grpSpMkLst>
            <pc:docMk/>
            <pc:sldMk cId="532150492" sldId="364"/>
            <ac:grpSpMk id="59" creationId="{29BFE1AC-1572-4C67-9CF8-C3F204E858F9}"/>
          </ac:grpSpMkLst>
        </pc:grpChg>
        <pc:grpChg chg="add mod">
          <ac:chgData name="Ayushi sutariya" userId="f94846e3-3087-43ab-8e3a-e295f7e31435" providerId="ADAL" clId="{A827837F-7935-4D71-8C8A-D8D63F776215}" dt="2025-11-12T14:44:54.660" v="2083" actId="14100"/>
          <ac:grpSpMkLst>
            <pc:docMk/>
            <pc:sldMk cId="532150492" sldId="364"/>
            <ac:grpSpMk id="60" creationId="{B7D0E316-B75A-4A2B-A361-E36B526F4106}"/>
          </ac:grpSpMkLst>
        </pc:grpChg>
        <pc:grpChg chg="add mod">
          <ac:chgData name="Ayushi sutariya" userId="f94846e3-3087-43ab-8e3a-e295f7e31435" providerId="ADAL" clId="{A827837F-7935-4D71-8C8A-D8D63F776215}" dt="2025-11-12T14:44:54.660" v="2083" actId="14100"/>
          <ac:grpSpMkLst>
            <pc:docMk/>
            <pc:sldMk cId="532150492" sldId="364"/>
            <ac:grpSpMk id="61" creationId="{308E5BC5-8CB2-4E67-BD1D-BB7C4C72C70F}"/>
          </ac:grpSpMkLst>
        </pc:grpChg>
        <pc:grpChg chg="add mod">
          <ac:chgData name="Ayushi sutariya" userId="f94846e3-3087-43ab-8e3a-e295f7e31435" providerId="ADAL" clId="{A827837F-7935-4D71-8C8A-D8D63F776215}" dt="2025-11-12T14:44:54.660" v="2083" actId="14100"/>
          <ac:grpSpMkLst>
            <pc:docMk/>
            <pc:sldMk cId="532150492" sldId="364"/>
            <ac:grpSpMk id="62" creationId="{3C5F9BC8-A672-4CDB-A426-7543097232C9}"/>
          </ac:grpSpMkLst>
        </pc:grpChg>
        <pc:picChg chg="add mod">
          <ac:chgData name="Ayushi sutariya" userId="f94846e3-3087-43ab-8e3a-e295f7e31435" providerId="ADAL" clId="{A827837F-7935-4D71-8C8A-D8D63F776215}" dt="2025-11-12T14:44:54.660" v="2083" actId="14100"/>
          <ac:picMkLst>
            <pc:docMk/>
            <pc:sldMk cId="532150492" sldId="364"/>
            <ac:picMk id="73" creationId="{3480D702-3A3A-4A2E-AC7D-0C7CF41E9FDE}"/>
          </ac:picMkLst>
        </pc:picChg>
      </pc:sldChg>
    </pc:docChg>
  </pc:docChgLst>
  <pc:docChgLst>
    <pc:chgData name="Ayushi sutariya" userId="f94846e3-3087-43ab-8e3a-e295f7e31435" providerId="ADAL" clId="{CEB080A9-C8D5-4167-A7F7-EC64FD2B3544}"/>
    <pc:docChg chg="undo custSel addSld delSld modSld delMainMaster">
      <pc:chgData name="Ayushi sutariya" userId="f94846e3-3087-43ab-8e3a-e295f7e31435" providerId="ADAL" clId="{CEB080A9-C8D5-4167-A7F7-EC64FD2B3544}" dt="2025-11-11T14:35:55.701" v="1682" actId="108"/>
      <pc:docMkLst>
        <pc:docMk/>
      </pc:docMkLst>
      <pc:sldChg chg="addSp delSp modSp add setBg">
        <pc:chgData name="Ayushi sutariya" userId="f94846e3-3087-43ab-8e3a-e295f7e31435" providerId="ADAL" clId="{CEB080A9-C8D5-4167-A7F7-EC64FD2B3544}" dt="2025-11-11T08:58:37.517" v="125" actId="20577"/>
        <pc:sldMkLst>
          <pc:docMk/>
          <pc:sldMk cId="4063467966" sldId="339"/>
        </pc:sldMkLst>
        <pc:spChg chg="add mod">
          <ac:chgData name="Ayushi sutariya" userId="f94846e3-3087-43ab-8e3a-e295f7e31435" providerId="ADAL" clId="{CEB080A9-C8D5-4167-A7F7-EC64FD2B3544}" dt="2025-11-11T08:58:37.517" v="125" actId="20577"/>
          <ac:spMkLst>
            <pc:docMk/>
            <pc:sldMk cId="4063467966" sldId="339"/>
            <ac:spMk id="2" creationId="{2DC978D8-B977-4E18-94F1-48011E8A6268}"/>
          </ac:spMkLst>
        </pc:spChg>
        <pc:spChg chg="mod">
          <ac:chgData name="Ayushi sutariya" userId="f94846e3-3087-43ab-8e3a-e295f7e31435" providerId="ADAL" clId="{CEB080A9-C8D5-4167-A7F7-EC64FD2B3544}" dt="2025-11-11T08:51:32.584" v="11" actId="20577"/>
          <ac:spMkLst>
            <pc:docMk/>
            <pc:sldMk cId="4063467966" sldId="339"/>
            <ac:spMk id="39" creationId="{8F8E6C1A-BC0A-C35C-439F-3A0EE1DA7E2B}"/>
          </ac:spMkLst>
        </pc:spChg>
      </pc:sldChg>
      <pc:sldChg chg="modSp add">
        <pc:chgData name="Ayushi sutariya" userId="f94846e3-3087-43ab-8e3a-e295f7e31435" providerId="ADAL" clId="{CEB080A9-C8D5-4167-A7F7-EC64FD2B3544}" dt="2025-11-11T12:11:25.685" v="915" actId="20577"/>
        <pc:sldMkLst>
          <pc:docMk/>
          <pc:sldMk cId="2309442715" sldId="351"/>
        </pc:sldMkLst>
        <pc:spChg chg="mod">
          <ac:chgData name="Ayushi sutariya" userId="f94846e3-3087-43ab-8e3a-e295f7e31435" providerId="ADAL" clId="{CEB080A9-C8D5-4167-A7F7-EC64FD2B3544}" dt="2025-11-11T11:20:13.556" v="673" actId="14100"/>
          <ac:spMkLst>
            <pc:docMk/>
            <pc:sldMk cId="2309442715" sldId="351"/>
            <ac:spMk id="12" creationId="{7CA244B9-C610-4561-B684-60F832BE9246}"/>
          </ac:spMkLst>
        </pc:spChg>
        <pc:spChg chg="mod">
          <ac:chgData name="Ayushi sutariya" userId="f94846e3-3087-43ab-8e3a-e295f7e31435" providerId="ADAL" clId="{CEB080A9-C8D5-4167-A7F7-EC64FD2B3544}" dt="2025-11-11T12:11:25.685" v="915" actId="20577"/>
          <ac:spMkLst>
            <pc:docMk/>
            <pc:sldMk cId="2309442715" sldId="351"/>
            <ac:spMk id="14" creationId="{8E0A59F8-E495-404A-A79F-3A4A5214E6D1}"/>
          </ac:spMkLst>
        </pc:spChg>
      </pc:sldChg>
      <pc:sldChg chg="addSp delSp modSp add setBg">
        <pc:chgData name="Ayushi sutariya" userId="f94846e3-3087-43ab-8e3a-e295f7e31435" providerId="ADAL" clId="{CEB080A9-C8D5-4167-A7F7-EC64FD2B3544}" dt="2025-11-11T12:07:12.353" v="904" actId="1076"/>
        <pc:sldMkLst>
          <pc:docMk/>
          <pc:sldMk cId="4100410782" sldId="352"/>
        </pc:sldMkLst>
        <pc:spChg chg="add mod">
          <ac:chgData name="Ayushi sutariya" userId="f94846e3-3087-43ab-8e3a-e295f7e31435" providerId="ADAL" clId="{CEB080A9-C8D5-4167-A7F7-EC64FD2B3544}" dt="2025-11-11T11:59:18.864" v="791" actId="164"/>
          <ac:spMkLst>
            <pc:docMk/>
            <pc:sldMk cId="4100410782" sldId="352"/>
            <ac:spMk id="3" creationId="{DFF08663-4D56-4AEA-9189-2CC134F5C036}"/>
          </ac:spMkLst>
        </pc:spChg>
        <pc:spChg chg="add mod">
          <ac:chgData name="Ayushi sutariya" userId="f94846e3-3087-43ab-8e3a-e295f7e31435" providerId="ADAL" clId="{CEB080A9-C8D5-4167-A7F7-EC64FD2B3544}" dt="2025-11-11T11:59:18.864" v="791" actId="164"/>
          <ac:spMkLst>
            <pc:docMk/>
            <pc:sldMk cId="4100410782" sldId="352"/>
            <ac:spMk id="4" creationId="{E73B0D5E-4C0F-496E-9F29-71EC4FB209A1}"/>
          </ac:spMkLst>
        </pc:spChg>
        <pc:spChg chg="add mod">
          <ac:chgData name="Ayushi sutariya" userId="f94846e3-3087-43ab-8e3a-e295f7e31435" providerId="ADAL" clId="{CEB080A9-C8D5-4167-A7F7-EC64FD2B3544}" dt="2025-11-11T11:59:18.864" v="791" actId="164"/>
          <ac:spMkLst>
            <pc:docMk/>
            <pc:sldMk cId="4100410782" sldId="352"/>
            <ac:spMk id="5" creationId="{56F1403F-FA94-4E55-9781-CB376A3AF67D}"/>
          </ac:spMkLst>
        </pc:spChg>
        <pc:spChg chg="add del mod">
          <ac:chgData name="Ayushi sutariya" userId="f94846e3-3087-43ab-8e3a-e295f7e31435" providerId="ADAL" clId="{CEB080A9-C8D5-4167-A7F7-EC64FD2B3544}" dt="2025-11-11T12:05:40.871" v="897" actId="14100"/>
          <ac:spMkLst>
            <pc:docMk/>
            <pc:sldMk cId="4100410782" sldId="352"/>
            <ac:spMk id="6" creationId="{88C4BA8F-0827-48F6-BB33-15DA74D8898C}"/>
          </ac:spMkLst>
        </pc:spChg>
        <pc:spChg chg="add mod">
          <ac:chgData name="Ayushi sutariya" userId="f94846e3-3087-43ab-8e3a-e295f7e31435" providerId="ADAL" clId="{CEB080A9-C8D5-4167-A7F7-EC64FD2B3544}" dt="2025-11-11T12:06:47.751" v="902" actId="404"/>
          <ac:spMkLst>
            <pc:docMk/>
            <pc:sldMk cId="4100410782" sldId="352"/>
            <ac:spMk id="13" creationId="{3625DFAC-662B-4DA3-9A01-BD0D531771E2}"/>
          </ac:spMkLst>
        </pc:spChg>
        <pc:spChg chg="add mod">
          <ac:chgData name="Ayushi sutariya" userId="f94846e3-3087-43ab-8e3a-e295f7e31435" providerId="ADAL" clId="{CEB080A9-C8D5-4167-A7F7-EC64FD2B3544}" dt="2025-11-11T12:06:59.725" v="903" actId="404"/>
          <ac:spMkLst>
            <pc:docMk/>
            <pc:sldMk cId="4100410782" sldId="352"/>
            <ac:spMk id="14" creationId="{9D7E3046-639D-4B77-9E63-D24BD9EEFB4B}"/>
          </ac:spMkLst>
        </pc:spChg>
        <pc:grpChg chg="add mod">
          <ac:chgData name="Ayushi sutariya" userId="f94846e3-3087-43ab-8e3a-e295f7e31435" providerId="ADAL" clId="{CEB080A9-C8D5-4167-A7F7-EC64FD2B3544}" dt="2025-11-11T12:04:10.535" v="893" actId="14100"/>
          <ac:grpSpMkLst>
            <pc:docMk/>
            <pc:sldMk cId="4100410782" sldId="352"/>
            <ac:grpSpMk id="12" creationId="{0B90E1EF-AF5D-452D-A333-B27C56A10FCD}"/>
          </ac:grpSpMkLst>
        </pc:grpChg>
        <pc:grpChg chg="add mod">
          <ac:chgData name="Ayushi sutariya" userId="f94846e3-3087-43ab-8e3a-e295f7e31435" providerId="ADAL" clId="{CEB080A9-C8D5-4167-A7F7-EC64FD2B3544}" dt="2025-11-11T12:07:12.353" v="904" actId="1076"/>
          <ac:grpSpMkLst>
            <pc:docMk/>
            <pc:sldMk cId="4100410782" sldId="352"/>
            <ac:grpSpMk id="15" creationId="{9A7D7F45-70E6-4209-8F8F-7981FEFB76D3}"/>
          </ac:grpSpMkLst>
        </pc:grpChg>
        <pc:picChg chg="add mod">
          <ac:chgData name="Ayushi sutariya" userId="f94846e3-3087-43ab-8e3a-e295f7e31435" providerId="ADAL" clId="{CEB080A9-C8D5-4167-A7F7-EC64FD2B3544}" dt="2025-11-11T12:05:26.757" v="895" actId="1076"/>
          <ac:picMkLst>
            <pc:docMk/>
            <pc:sldMk cId="4100410782" sldId="352"/>
            <ac:picMk id="11" creationId="{5B7F7106-A8CF-4EBC-BE82-0CC1B0D69EA3}"/>
          </ac:picMkLst>
        </pc:picChg>
      </pc:sldChg>
    </pc:docChg>
  </pc:docChgLst>
  <pc:docChgLst>
    <pc:chgData name="Kalpesh Gajera" userId="S::kalpesh.gajera@aartronix.com::e08780e8-70a8-4ff1-a84a-bf4fd5270fe1" providerId="AD" clId="Web-{F085FAEA-166E-4F70-BE15-DFA90EF95672}"/>
    <pc:docChg chg="modSld">
      <pc:chgData name="Kalpesh Gajera" userId="S::kalpesh.gajera@aartronix.com::e08780e8-70a8-4ff1-a84a-bf4fd5270fe1" providerId="AD" clId="Web-{F085FAEA-166E-4F70-BE15-DFA90EF95672}" dt="2025-11-19T06:28:04.822" v="0" actId="20577"/>
      <pc:docMkLst>
        <pc:docMk/>
      </pc:docMkLst>
      <pc:sldChg chg="modSp">
        <pc:chgData name="Kalpesh Gajera" userId="S::kalpesh.gajera@aartronix.com::e08780e8-70a8-4ff1-a84a-bf4fd5270fe1" providerId="AD" clId="Web-{F085FAEA-166E-4F70-BE15-DFA90EF95672}" dt="2025-11-19T06:28:04.822" v="0" actId="20577"/>
        <pc:sldMkLst>
          <pc:docMk/>
          <pc:sldMk cId="2209128006" sldId="373"/>
        </pc:sldMkLst>
        <pc:spChg chg="mod">
          <ac:chgData name="Kalpesh Gajera" userId="S::kalpesh.gajera@aartronix.com::e08780e8-70a8-4ff1-a84a-bf4fd5270fe1" providerId="AD" clId="Web-{F085FAEA-166E-4F70-BE15-DFA90EF95672}" dt="2025-11-19T06:28:04.822" v="0" actId="20577"/>
          <ac:spMkLst>
            <pc:docMk/>
            <pc:sldMk cId="2209128006" sldId="373"/>
            <ac:spMk id="2" creationId="{2DC978D8-B977-4E18-94F1-48011E8A6268}"/>
          </ac:spMkLst>
        </pc:spChg>
      </pc:sldChg>
    </pc:docChg>
  </pc:docChgLst>
  <pc:docChgLst>
    <pc:chgData name="Kalpesh Gajera" userId="S::kalpesh.gajera@aartronix.com::e08780e8-70a8-4ff1-a84a-bf4fd5270fe1" providerId="AD" clId="Web-{8F087BD1-F75F-4DE2-B175-065AFCB0232B}"/>
    <pc:docChg chg="modSld">
      <pc:chgData name="Kalpesh Gajera" userId="S::kalpesh.gajera@aartronix.com::e08780e8-70a8-4ff1-a84a-bf4fd5270fe1" providerId="AD" clId="Web-{8F087BD1-F75F-4DE2-B175-065AFCB0232B}" dt="2025-11-14T06:37:40.081" v="12" actId="20577"/>
      <pc:docMkLst>
        <pc:docMk/>
      </pc:docMkLst>
    </pc:docChg>
  </pc:docChgLst>
  <pc:docChgLst>
    <pc:chgData name="Kalpesh Gajera" userId="S::kalpesh.gajera@aartronix.com::e08780e8-70a8-4ff1-a84a-bf4fd5270fe1" providerId="AD" clId="Web-{EB5AF150-C4C9-4CC7-8344-BC69C54F8552}"/>
    <pc:docChg chg="modSld">
      <pc:chgData name="Kalpesh Gajera" userId="S::kalpesh.gajera@aartronix.com::e08780e8-70a8-4ff1-a84a-bf4fd5270fe1" providerId="AD" clId="Web-{EB5AF150-C4C9-4CC7-8344-BC69C54F8552}" dt="2025-11-18T11:02:26.502" v="11" actId="20577"/>
      <pc:docMkLst>
        <pc:docMk/>
      </pc:docMkLst>
      <pc:sldChg chg="modSp">
        <pc:chgData name="Kalpesh Gajera" userId="S::kalpesh.gajera@aartronix.com::e08780e8-70a8-4ff1-a84a-bf4fd5270fe1" providerId="AD" clId="Web-{EB5AF150-C4C9-4CC7-8344-BC69C54F8552}" dt="2025-11-18T11:01:53.438" v="6" actId="20577"/>
        <pc:sldMkLst>
          <pc:docMk/>
          <pc:sldMk cId="105010326" sldId="370"/>
        </pc:sldMkLst>
        <pc:spChg chg="mod">
          <ac:chgData name="Kalpesh Gajera" userId="S::kalpesh.gajera@aartronix.com::e08780e8-70a8-4ff1-a84a-bf4fd5270fe1" providerId="AD" clId="Web-{EB5AF150-C4C9-4CC7-8344-BC69C54F8552}" dt="2025-11-18T11:01:53.438" v="6" actId="20577"/>
          <ac:spMkLst>
            <pc:docMk/>
            <pc:sldMk cId="105010326" sldId="370"/>
            <ac:spMk id="39" creationId="{8F8E6C1A-BC0A-C35C-439F-3A0EE1DA7E2B}"/>
          </ac:spMkLst>
        </pc:spChg>
      </pc:sldChg>
      <pc:sldChg chg="delSp modSp">
        <pc:chgData name="Kalpesh Gajera" userId="S::kalpesh.gajera@aartronix.com::e08780e8-70a8-4ff1-a84a-bf4fd5270fe1" providerId="AD" clId="Web-{EB5AF150-C4C9-4CC7-8344-BC69C54F8552}" dt="2025-11-18T11:02:26.502" v="11" actId="20577"/>
        <pc:sldMkLst>
          <pc:docMk/>
          <pc:sldMk cId="2649558600" sldId="371"/>
        </pc:sldMkLst>
        <pc:spChg chg="mod">
          <ac:chgData name="Kalpesh Gajera" userId="S::kalpesh.gajera@aartronix.com::e08780e8-70a8-4ff1-a84a-bf4fd5270fe1" providerId="AD" clId="Web-{EB5AF150-C4C9-4CC7-8344-BC69C54F8552}" dt="2025-11-18T11:02:26.502" v="11" actId="20577"/>
          <ac:spMkLst>
            <pc:docMk/>
            <pc:sldMk cId="2649558600" sldId="371"/>
            <ac:spMk id="5" creationId="{0C71772C-178C-FD71-FC6C-35FF86993BB1}"/>
          </ac:spMkLst>
        </pc:spChg>
        <pc:spChg chg="del mod">
          <ac:chgData name="Kalpesh Gajera" userId="S::kalpesh.gajera@aartronix.com::e08780e8-70a8-4ff1-a84a-bf4fd5270fe1" providerId="AD" clId="Web-{EB5AF150-C4C9-4CC7-8344-BC69C54F8552}" dt="2025-11-18T11:01:46.125" v="2"/>
          <ac:spMkLst>
            <pc:docMk/>
            <pc:sldMk cId="2649558600" sldId="371"/>
            <ac:spMk id="39" creationId="{8F8E6C1A-BC0A-C35C-439F-3A0EE1DA7E2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BE41E-B270-4E42-88C1-3483C11D75A7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4540A-F5FD-4AF6-B198-FF15A2488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89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54540A-F5FD-4AF6-B198-FF15A2488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05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07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76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976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3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20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8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60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4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06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62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10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C6E01-E4B7-4940-AD5A-ECB33086004A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45050-E479-4C2D-8883-B88842B1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5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B90E1EF-AF5D-452D-A333-B27C56A10FCD}"/>
              </a:ext>
            </a:extLst>
          </p:cNvPr>
          <p:cNvGrpSpPr/>
          <p:nvPr/>
        </p:nvGrpSpPr>
        <p:grpSpPr>
          <a:xfrm>
            <a:off x="-2" y="1079769"/>
            <a:ext cx="12192000" cy="2247091"/>
            <a:chOff x="0" y="1804480"/>
            <a:chExt cx="12192000" cy="234923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FF08663-4D56-4AEA-9189-2CC134F5C036}"/>
                </a:ext>
              </a:extLst>
            </p:cNvPr>
            <p:cNvSpPr/>
            <p:nvPr/>
          </p:nvSpPr>
          <p:spPr>
            <a:xfrm>
              <a:off x="0" y="1804480"/>
              <a:ext cx="12192000" cy="2349231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3B0D5E-4C0F-496E-9F29-71EC4FB209A1}"/>
                </a:ext>
              </a:extLst>
            </p:cNvPr>
            <p:cNvSpPr txBox="1"/>
            <p:nvPr/>
          </p:nvSpPr>
          <p:spPr>
            <a:xfrm>
              <a:off x="690664" y="2217906"/>
              <a:ext cx="10739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>
                  <a:solidFill>
                    <a:schemeClr val="bg1"/>
                  </a:solidFill>
                  <a:latin typeface="Georgia" panose="02040502050405020303" pitchFamily="18" charset="0"/>
                </a:rPr>
                <a:t>Predictive Maintenance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6F1403F-FA94-4E55-9781-CB376A3AF67D}"/>
                </a:ext>
              </a:extLst>
            </p:cNvPr>
            <p:cNvSpPr txBox="1"/>
            <p:nvPr/>
          </p:nvSpPr>
          <p:spPr>
            <a:xfrm>
              <a:off x="680936" y="3044757"/>
              <a:ext cx="107101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>
                  <a:solidFill>
                    <a:schemeClr val="bg1"/>
                  </a:solidFill>
                  <a:latin typeface="Georgia" panose="02040502050405020303" pitchFamily="18" charset="0"/>
                </a:rPr>
                <a:t>Transforming Downtime into Uptime with Data &amp; Intelligence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88C4BA8F-0827-48F6-BB33-15DA74D8898C}"/>
              </a:ext>
            </a:extLst>
          </p:cNvPr>
          <p:cNvSpPr/>
          <p:nvPr/>
        </p:nvSpPr>
        <p:spPr>
          <a:xfrm>
            <a:off x="5565031" y="5700409"/>
            <a:ext cx="1061936" cy="9830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7F7106-A8CF-4EBC-BE82-0CC1B0D69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005" y="5778231"/>
            <a:ext cx="787983" cy="79591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A7D7F45-70E6-4209-8F8F-7981FEFB76D3}"/>
              </a:ext>
            </a:extLst>
          </p:cNvPr>
          <p:cNvGrpSpPr/>
          <p:nvPr/>
        </p:nvGrpSpPr>
        <p:grpSpPr>
          <a:xfrm>
            <a:off x="740919" y="4636134"/>
            <a:ext cx="10710153" cy="955004"/>
            <a:chOff x="687414" y="3545264"/>
            <a:chExt cx="10710153" cy="95500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25DFAC-662B-4DA3-9A01-BD0D531771E2}"/>
                </a:ext>
              </a:extLst>
            </p:cNvPr>
            <p:cNvSpPr txBox="1"/>
            <p:nvPr/>
          </p:nvSpPr>
          <p:spPr>
            <a:xfrm>
              <a:off x="4051565" y="3545264"/>
              <a:ext cx="3910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>
                  <a:solidFill>
                    <a:schemeClr val="bg1"/>
                  </a:solidFill>
                  <a:latin typeface="Georgia" panose="02040502050405020303" pitchFamily="18" charset="0"/>
                </a:rPr>
                <a:t>Kalpesh Gajera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D7E3046-639D-4B77-9E63-D24BD9EEFB4B}"/>
                </a:ext>
              </a:extLst>
            </p:cNvPr>
            <p:cNvSpPr txBox="1"/>
            <p:nvPr/>
          </p:nvSpPr>
          <p:spPr>
            <a:xfrm>
              <a:off x="687414" y="4038603"/>
              <a:ext cx="107101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>
                  <a:solidFill>
                    <a:schemeClr val="bg1"/>
                  </a:solidFill>
                  <a:latin typeface="Georgia" panose="02040502050405020303" pitchFamily="18" charset="0"/>
                </a:rPr>
                <a:t>Director, Aartronix Innovations </a:t>
              </a:r>
              <a:r>
                <a:rPr lang="en-US" sz="2400">
                  <a:solidFill>
                    <a:schemeClr val="bg1"/>
                  </a:solidFill>
                  <a:latin typeface="Georgia" panose="02040502050405020303" pitchFamily="18" charset="0"/>
                </a:rPr>
                <a:t>Pvt</a:t>
              </a:r>
              <a:r>
                <a:rPr lang="en-US" sz="2000">
                  <a:solidFill>
                    <a:schemeClr val="bg1"/>
                  </a:solidFill>
                  <a:latin typeface="Georgia" panose="02040502050405020303" pitchFamily="18" charset="0"/>
                </a:rPr>
                <a:t>. Ltd.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0410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8E6C1A-BC0A-C35C-439F-3A0EE1DA7E2B}"/>
              </a:ext>
            </a:extLst>
          </p:cNvPr>
          <p:cNvSpPr txBox="1"/>
          <p:nvPr/>
        </p:nvSpPr>
        <p:spPr>
          <a:xfrm>
            <a:off x="306470" y="0"/>
            <a:ext cx="800797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36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HVAC Compressor Health Monitoring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10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978D8-B977-4E18-94F1-48011E8A6268}"/>
              </a:ext>
            </a:extLst>
          </p:cNvPr>
          <p:cNvSpPr txBox="1"/>
          <p:nvPr/>
        </p:nvSpPr>
        <p:spPr>
          <a:xfrm>
            <a:off x="386499" y="1091119"/>
            <a:ext cx="113593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Findings:</a:t>
            </a:r>
          </a:p>
          <a:p>
            <a:endParaRPr lang="en-US" sz="1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Identified elevated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1× running speed vibration 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-&gt; Indicating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rotor imbalance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	</a:t>
            </a:r>
            <a:endParaRPr lang="en-US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Detected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high-frequency peaks 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aligned with bearing defect frequencies → early-stage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bearing outer-race damage.</a:t>
            </a:r>
          </a:p>
          <a:p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	</a:t>
            </a:r>
            <a:endParaRPr lang="en-US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Current analysis showed increased load ripple due to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mechanical resistance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 from deteriorating bearing.</a:t>
            </a:r>
          </a:p>
          <a:p>
            <a:endParaRPr lang="en-US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Temperature trend indicated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thermal stress 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under higher friction.</a:t>
            </a:r>
          </a:p>
          <a:p>
            <a:endParaRPr lang="en-US" sz="2400" b="1">
              <a:latin typeface="Georgia" panose="0204050205040502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024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8E6C1A-BC0A-C35C-439F-3A0EE1DA7E2B}"/>
              </a:ext>
            </a:extLst>
          </p:cNvPr>
          <p:cNvSpPr txBox="1"/>
          <p:nvPr/>
        </p:nvSpPr>
        <p:spPr>
          <a:xfrm>
            <a:off x="306470" y="0"/>
            <a:ext cx="800797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36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HVAC Compressor Health Monitoring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11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978D8-B977-4E18-94F1-48011E8A6268}"/>
              </a:ext>
            </a:extLst>
          </p:cNvPr>
          <p:cNvSpPr txBox="1"/>
          <p:nvPr/>
        </p:nvSpPr>
        <p:spPr>
          <a:xfrm>
            <a:off x="386499" y="1132872"/>
            <a:ext cx="113593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Outcome:</a:t>
            </a:r>
          </a:p>
          <a:p>
            <a:endParaRPr lang="en-US" sz="1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Replaced the defective bearing and performed rotor balancing.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Resulted in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22% improvement in energy efficiency and restored cooling performance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Prevented unexpected compressor failure that could have caused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full HVAC shutdown 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for an entire building floor.</a:t>
            </a:r>
          </a:p>
          <a:p>
            <a:endParaRPr lang="en-US" sz="2400" b="1">
              <a:latin typeface="Georgia" panose="0204050205040502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386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12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A244B9-C610-4561-B684-60F832BE9246}"/>
              </a:ext>
            </a:extLst>
          </p:cNvPr>
          <p:cNvSpPr txBox="1"/>
          <p:nvPr/>
        </p:nvSpPr>
        <p:spPr>
          <a:xfrm>
            <a:off x="306470" y="0"/>
            <a:ext cx="797538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36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Benefits of Predictive Maintenance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28BE0EF-2E19-4477-9626-492336296071}"/>
              </a:ext>
            </a:extLst>
          </p:cNvPr>
          <p:cNvGrpSpPr/>
          <p:nvPr/>
        </p:nvGrpSpPr>
        <p:grpSpPr>
          <a:xfrm>
            <a:off x="965549" y="1668542"/>
            <a:ext cx="10084590" cy="4314790"/>
            <a:chOff x="1022111" y="1819373"/>
            <a:chExt cx="10084590" cy="431479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28FAF40-6FB3-4497-8880-0A21AE132ED1}"/>
                </a:ext>
              </a:extLst>
            </p:cNvPr>
            <p:cNvGrpSpPr/>
            <p:nvPr/>
          </p:nvGrpSpPr>
          <p:grpSpPr>
            <a:xfrm>
              <a:off x="1022111" y="1819373"/>
              <a:ext cx="10084590" cy="4314790"/>
              <a:chOff x="1022111" y="1819373"/>
              <a:chExt cx="10084590" cy="4314790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E4CE94AA-6904-4915-9A20-EB70F2CA8D71}"/>
                  </a:ext>
                </a:extLst>
              </p:cNvPr>
              <p:cNvGrpSpPr/>
              <p:nvPr/>
            </p:nvGrpSpPr>
            <p:grpSpPr>
              <a:xfrm>
                <a:off x="1022111" y="1819373"/>
                <a:ext cx="1553149" cy="3475805"/>
                <a:chOff x="1022111" y="1819373"/>
                <a:chExt cx="1553149" cy="3475805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D0D117BB-1884-4D3D-8AAF-F88008C5E375}"/>
                    </a:ext>
                  </a:extLst>
                </p:cNvPr>
                <p:cNvGrpSpPr/>
                <p:nvPr/>
              </p:nvGrpSpPr>
              <p:grpSpPr>
                <a:xfrm>
                  <a:off x="1348033" y="1819373"/>
                  <a:ext cx="904973" cy="2065448"/>
                  <a:chOff x="1348033" y="1819373"/>
                  <a:chExt cx="904973" cy="2065448"/>
                </a:xfrm>
              </p:grpSpPr>
              <p:sp>
                <p:nvSpPr>
                  <p:cNvPr id="2" name="Hexagon 1">
                    <a:extLst>
                      <a:ext uri="{FF2B5EF4-FFF2-40B4-BE49-F238E27FC236}">
                        <a16:creationId xmlns:a16="http://schemas.microsoft.com/office/drawing/2014/main" id="{5DF98E43-EC6A-4E8A-BD2D-70D58E262168}"/>
                      </a:ext>
                    </a:extLst>
                  </p:cNvPr>
                  <p:cNvSpPr/>
                  <p:nvPr/>
                </p:nvSpPr>
                <p:spPr>
                  <a:xfrm>
                    <a:off x="1348033" y="1819373"/>
                    <a:ext cx="904973" cy="689136"/>
                  </a:xfrm>
                  <a:prstGeom prst="hexagon">
                    <a:avLst/>
                  </a:prstGeom>
                  <a:noFill/>
                  <a:ln w="38100"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8" name="Straight Connector 7">
                    <a:extLst>
                      <a:ext uri="{FF2B5EF4-FFF2-40B4-BE49-F238E27FC236}">
                        <a16:creationId xmlns:a16="http://schemas.microsoft.com/office/drawing/2014/main" id="{689069BB-C8DF-4C56-80E4-292FBACB73CB}"/>
                      </a:ext>
                    </a:extLst>
                  </p:cNvPr>
                  <p:cNvCxnSpPr/>
                  <p:nvPr/>
                </p:nvCxnSpPr>
                <p:spPr>
                  <a:xfrm>
                    <a:off x="1800519" y="2508509"/>
                    <a:ext cx="0" cy="1348032"/>
                  </a:xfrm>
                  <a:prstGeom prst="line">
                    <a:avLst/>
                  </a:prstGeom>
                  <a:ln w="28575">
                    <a:solidFill>
                      <a:srgbClr val="00B0F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Oval 16">
                    <a:extLst>
                      <a:ext uri="{FF2B5EF4-FFF2-40B4-BE49-F238E27FC236}">
                        <a16:creationId xmlns:a16="http://schemas.microsoft.com/office/drawing/2014/main" id="{B09B1F00-1354-4658-B651-E217C6B9A45C}"/>
                      </a:ext>
                    </a:extLst>
                  </p:cNvPr>
                  <p:cNvSpPr/>
                  <p:nvPr/>
                </p:nvSpPr>
                <p:spPr>
                  <a:xfrm flipH="1">
                    <a:off x="1740630" y="3795756"/>
                    <a:ext cx="119778" cy="89065"/>
                  </a:xfrm>
                  <a:prstGeom prst="ellipse">
                    <a:avLst/>
                  </a:prstGeom>
                  <a:solidFill>
                    <a:srgbClr val="00B0F0"/>
                  </a:solidFill>
                  <a:ln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AE0E6E88-A8A9-47BC-B2DF-B3C64C4747BA}"/>
                    </a:ext>
                  </a:extLst>
                </p:cNvPr>
                <p:cNvGrpSpPr/>
                <p:nvPr/>
              </p:nvGrpSpPr>
              <p:grpSpPr>
                <a:xfrm>
                  <a:off x="1552202" y="1907061"/>
                  <a:ext cx="496633" cy="513760"/>
                  <a:chOff x="8124102" y="3199421"/>
                  <a:chExt cx="723592" cy="725863"/>
                </a:xfrm>
              </p:grpSpPr>
              <p:sp>
                <p:nvSpPr>
                  <p:cNvPr id="31" name="Oval 30">
                    <a:extLst>
                      <a:ext uri="{FF2B5EF4-FFF2-40B4-BE49-F238E27FC236}">
                        <a16:creationId xmlns:a16="http://schemas.microsoft.com/office/drawing/2014/main" id="{5506DBAD-42A2-4DA3-A273-E1A42E897B21}"/>
                      </a:ext>
                    </a:extLst>
                  </p:cNvPr>
                  <p:cNvSpPr/>
                  <p:nvPr/>
                </p:nvSpPr>
                <p:spPr>
                  <a:xfrm>
                    <a:off x="8124102" y="3199421"/>
                    <a:ext cx="723592" cy="725863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34" name="Graphic 33" descr="Dollar">
                    <a:extLst>
                      <a:ext uri="{FF2B5EF4-FFF2-40B4-BE49-F238E27FC236}">
                        <a16:creationId xmlns:a16="http://schemas.microsoft.com/office/drawing/2014/main" id="{DF167293-EFE0-4862-A77E-E510E12D327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198730" y="3283237"/>
                    <a:ext cx="574335" cy="57433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65FCB8F1-08A6-48DF-8C21-4C305A8E17CD}"/>
                    </a:ext>
                  </a:extLst>
                </p:cNvPr>
                <p:cNvSpPr txBox="1"/>
                <p:nvPr/>
              </p:nvSpPr>
              <p:spPr>
                <a:xfrm>
                  <a:off x="1022111" y="4064072"/>
                  <a:ext cx="1553149" cy="12311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>
                      <a:latin typeface="Georgia" panose="02040502050405020303" pitchFamily="18" charset="0"/>
                      <a:ea typeface="Cambria" panose="02040503050406030204" pitchFamily="18" charset="0"/>
                    </a:rPr>
                    <a:t>Financial</a:t>
                  </a:r>
                  <a:endParaRPr lang="en-US" b="1">
                    <a:latin typeface="Georgia" panose="02040502050405020303" pitchFamily="18" charset="0"/>
                    <a:ea typeface="Cambria" panose="02040503050406030204" pitchFamily="18" charset="0"/>
                  </a:endParaRPr>
                </a:p>
                <a:p>
                  <a:pPr algn="ctr"/>
                  <a:r>
                    <a:rPr lang="en-US">
                      <a:latin typeface="Georgia" panose="02040502050405020303" pitchFamily="18" charset="0"/>
                      <a:ea typeface="Cambria" panose="02040503050406030204" pitchFamily="18" charset="0"/>
                    </a:rPr>
                    <a:t>Lower maintenance cost</a:t>
                  </a:r>
                  <a:endParaRPr lang="en-US"/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60CE8762-CCB9-4A65-A6DD-4C3DDD87AD32}"/>
                  </a:ext>
                </a:extLst>
              </p:cNvPr>
              <p:cNvGrpSpPr/>
              <p:nvPr/>
            </p:nvGrpSpPr>
            <p:grpSpPr>
              <a:xfrm>
                <a:off x="3094201" y="2658358"/>
                <a:ext cx="1779453" cy="3475805"/>
                <a:chOff x="908987" y="1819373"/>
                <a:chExt cx="1779453" cy="3475805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F0F53BF0-C353-4FDB-B193-8072A74A6EA5}"/>
                    </a:ext>
                  </a:extLst>
                </p:cNvPr>
                <p:cNvGrpSpPr/>
                <p:nvPr/>
              </p:nvGrpSpPr>
              <p:grpSpPr>
                <a:xfrm>
                  <a:off x="1348033" y="1819373"/>
                  <a:ext cx="904973" cy="2065448"/>
                  <a:chOff x="1348033" y="1819373"/>
                  <a:chExt cx="904973" cy="2065448"/>
                </a:xfrm>
              </p:grpSpPr>
              <p:sp>
                <p:nvSpPr>
                  <p:cNvPr id="41" name="Hexagon 40">
                    <a:extLst>
                      <a:ext uri="{FF2B5EF4-FFF2-40B4-BE49-F238E27FC236}">
                        <a16:creationId xmlns:a16="http://schemas.microsoft.com/office/drawing/2014/main" id="{B80AD398-CE2A-45C7-AB70-9B092DEF8983}"/>
                      </a:ext>
                    </a:extLst>
                  </p:cNvPr>
                  <p:cNvSpPr/>
                  <p:nvPr/>
                </p:nvSpPr>
                <p:spPr>
                  <a:xfrm>
                    <a:off x="1348033" y="1819373"/>
                    <a:ext cx="904973" cy="689136"/>
                  </a:xfrm>
                  <a:prstGeom prst="hexagon">
                    <a:avLst/>
                  </a:prstGeom>
                  <a:noFill/>
                  <a:ln w="38100"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2" name="Straight Connector 41">
                    <a:extLst>
                      <a:ext uri="{FF2B5EF4-FFF2-40B4-BE49-F238E27FC236}">
                        <a16:creationId xmlns:a16="http://schemas.microsoft.com/office/drawing/2014/main" id="{BA3F02D3-B4EF-4EFB-A02B-BD998B77FE82}"/>
                      </a:ext>
                    </a:extLst>
                  </p:cNvPr>
                  <p:cNvCxnSpPr/>
                  <p:nvPr/>
                </p:nvCxnSpPr>
                <p:spPr>
                  <a:xfrm>
                    <a:off x="1800519" y="2508509"/>
                    <a:ext cx="0" cy="1348032"/>
                  </a:xfrm>
                  <a:prstGeom prst="line">
                    <a:avLst/>
                  </a:prstGeom>
                  <a:ln w="28575">
                    <a:solidFill>
                      <a:srgbClr val="00B0F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3" name="Oval 42">
                    <a:extLst>
                      <a:ext uri="{FF2B5EF4-FFF2-40B4-BE49-F238E27FC236}">
                        <a16:creationId xmlns:a16="http://schemas.microsoft.com/office/drawing/2014/main" id="{0A0F5DF1-3C6F-4764-8CFE-9B30EC1EC289}"/>
                      </a:ext>
                    </a:extLst>
                  </p:cNvPr>
                  <p:cNvSpPr/>
                  <p:nvPr/>
                </p:nvSpPr>
                <p:spPr>
                  <a:xfrm flipH="1">
                    <a:off x="1740630" y="3795756"/>
                    <a:ext cx="119778" cy="89065"/>
                  </a:xfrm>
                  <a:prstGeom prst="ellipse">
                    <a:avLst/>
                  </a:prstGeom>
                  <a:solidFill>
                    <a:srgbClr val="00B0F0"/>
                  </a:solidFill>
                  <a:ln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79B3BB21-7038-4BB9-8B26-28FEAC55F49F}"/>
                    </a:ext>
                  </a:extLst>
                </p:cNvPr>
                <p:cNvSpPr/>
                <p:nvPr/>
              </p:nvSpPr>
              <p:spPr>
                <a:xfrm>
                  <a:off x="1552202" y="1907061"/>
                  <a:ext cx="496633" cy="513760"/>
                </a:xfrm>
                <a:prstGeom prst="ellipse">
                  <a:avLst/>
                </a:prstGeom>
                <a:noFill/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1DF08DB-594D-40F5-9469-43D827247BB3}"/>
                    </a:ext>
                  </a:extLst>
                </p:cNvPr>
                <p:cNvSpPr txBox="1"/>
                <p:nvPr/>
              </p:nvSpPr>
              <p:spPr>
                <a:xfrm>
                  <a:off x="908987" y="4064072"/>
                  <a:ext cx="1779453" cy="12311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>
                      <a:latin typeface="Georgia" panose="02040502050405020303" pitchFamily="18" charset="0"/>
                      <a:ea typeface="Cambria" panose="02040503050406030204" pitchFamily="18" charset="0"/>
                    </a:rPr>
                    <a:t>Operational</a:t>
                  </a:r>
                  <a:endParaRPr lang="en-US" b="1">
                    <a:latin typeface="Georgia" panose="02040502050405020303" pitchFamily="18" charset="0"/>
                    <a:ea typeface="Cambria" panose="02040503050406030204" pitchFamily="18" charset="0"/>
                  </a:endParaRPr>
                </a:p>
                <a:p>
                  <a:pPr algn="ctr"/>
                  <a:r>
                    <a:rPr lang="en-US">
                      <a:latin typeface="Georgia" panose="02040502050405020303" pitchFamily="18" charset="0"/>
                      <a:ea typeface="Cambria" panose="02040503050406030204" pitchFamily="18" charset="0"/>
                    </a:rPr>
                    <a:t>Minimized unplanned downtime</a:t>
                  </a:r>
                  <a:endParaRPr lang="en-US"/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7929BB3C-3E75-46C6-B47C-E9CF376279E5}"/>
                  </a:ext>
                </a:extLst>
              </p:cNvPr>
              <p:cNvGrpSpPr/>
              <p:nvPr/>
            </p:nvGrpSpPr>
            <p:grpSpPr>
              <a:xfrm>
                <a:off x="5290682" y="1819373"/>
                <a:ext cx="1616350" cy="3449481"/>
                <a:chOff x="1000443" y="1819373"/>
                <a:chExt cx="1616350" cy="3449481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C8922FA4-7D52-4279-B702-EC384E393519}"/>
                    </a:ext>
                  </a:extLst>
                </p:cNvPr>
                <p:cNvGrpSpPr/>
                <p:nvPr/>
              </p:nvGrpSpPr>
              <p:grpSpPr>
                <a:xfrm>
                  <a:off x="1348033" y="1819373"/>
                  <a:ext cx="904973" cy="2065448"/>
                  <a:chOff x="1348033" y="1819373"/>
                  <a:chExt cx="904973" cy="2065448"/>
                </a:xfrm>
              </p:grpSpPr>
              <p:sp>
                <p:nvSpPr>
                  <p:cNvPr id="50" name="Hexagon 49">
                    <a:extLst>
                      <a:ext uri="{FF2B5EF4-FFF2-40B4-BE49-F238E27FC236}">
                        <a16:creationId xmlns:a16="http://schemas.microsoft.com/office/drawing/2014/main" id="{0675C018-4A46-4FDE-95C1-27D1E7A8A50D}"/>
                      </a:ext>
                    </a:extLst>
                  </p:cNvPr>
                  <p:cNvSpPr/>
                  <p:nvPr/>
                </p:nvSpPr>
                <p:spPr>
                  <a:xfrm>
                    <a:off x="1348033" y="1819373"/>
                    <a:ext cx="904973" cy="689136"/>
                  </a:xfrm>
                  <a:prstGeom prst="hexagon">
                    <a:avLst/>
                  </a:prstGeom>
                  <a:noFill/>
                  <a:ln w="38100"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51" name="Straight Connector 50">
                    <a:extLst>
                      <a:ext uri="{FF2B5EF4-FFF2-40B4-BE49-F238E27FC236}">
                        <a16:creationId xmlns:a16="http://schemas.microsoft.com/office/drawing/2014/main" id="{3F3F852F-6113-44A6-8540-613336D90B90}"/>
                      </a:ext>
                    </a:extLst>
                  </p:cNvPr>
                  <p:cNvCxnSpPr/>
                  <p:nvPr/>
                </p:nvCxnSpPr>
                <p:spPr>
                  <a:xfrm>
                    <a:off x="1800519" y="2508509"/>
                    <a:ext cx="0" cy="1348032"/>
                  </a:xfrm>
                  <a:prstGeom prst="line">
                    <a:avLst/>
                  </a:prstGeom>
                  <a:ln w="28575">
                    <a:solidFill>
                      <a:srgbClr val="00B0F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464B1AAD-BEA0-459E-B162-6B7982E451EB}"/>
                      </a:ext>
                    </a:extLst>
                  </p:cNvPr>
                  <p:cNvSpPr/>
                  <p:nvPr/>
                </p:nvSpPr>
                <p:spPr>
                  <a:xfrm flipH="1">
                    <a:off x="1740630" y="3795756"/>
                    <a:ext cx="119778" cy="89065"/>
                  </a:xfrm>
                  <a:prstGeom prst="ellipse">
                    <a:avLst/>
                  </a:prstGeom>
                  <a:solidFill>
                    <a:srgbClr val="00B0F0"/>
                  </a:solidFill>
                  <a:ln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F3DF0A13-D8E6-48B6-862B-8F712780711A}"/>
                    </a:ext>
                  </a:extLst>
                </p:cNvPr>
                <p:cNvSpPr/>
                <p:nvPr/>
              </p:nvSpPr>
              <p:spPr>
                <a:xfrm>
                  <a:off x="1552202" y="1907061"/>
                  <a:ext cx="496633" cy="513760"/>
                </a:xfrm>
                <a:prstGeom prst="ellipse">
                  <a:avLst/>
                </a:prstGeom>
                <a:noFill/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315CB4D-E1AE-4C6E-A6FC-77185BDF5945}"/>
                    </a:ext>
                  </a:extLst>
                </p:cNvPr>
                <p:cNvSpPr txBox="1"/>
                <p:nvPr/>
              </p:nvSpPr>
              <p:spPr>
                <a:xfrm>
                  <a:off x="1000443" y="4037748"/>
                  <a:ext cx="1616350" cy="12311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>
                      <a:latin typeface="Georgia" panose="02040502050405020303" pitchFamily="18" charset="0"/>
                      <a:ea typeface="Cambria" panose="02040503050406030204" pitchFamily="18" charset="0"/>
                    </a:rPr>
                    <a:t>Reliability</a:t>
                  </a:r>
                  <a:endParaRPr lang="en-US" b="1">
                    <a:latin typeface="Georgia" panose="02040502050405020303" pitchFamily="18" charset="0"/>
                    <a:ea typeface="Cambria" panose="02040503050406030204" pitchFamily="18" charset="0"/>
                  </a:endParaRPr>
                </a:p>
                <a:p>
                  <a:pPr algn="ctr"/>
                  <a:r>
                    <a:rPr lang="en-US">
                      <a:latin typeface="Georgia" panose="02040502050405020303" pitchFamily="18" charset="0"/>
                      <a:ea typeface="Cambria" panose="02040503050406030204" pitchFamily="18" charset="0"/>
                    </a:rPr>
                    <a:t>Increased asset</a:t>
                  </a:r>
                </a:p>
                <a:p>
                  <a:pPr algn="ctr"/>
                  <a:r>
                    <a:rPr lang="en-US">
                      <a:latin typeface="Georgia" panose="02040502050405020303" pitchFamily="18" charset="0"/>
                      <a:ea typeface="Cambria" panose="02040503050406030204" pitchFamily="18" charset="0"/>
                    </a:rPr>
                    <a:t>lifespan</a:t>
                  </a:r>
                  <a:endParaRPr lang="en-US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099BE216-45CB-4BF1-AD37-BB09A134833A}"/>
                  </a:ext>
                </a:extLst>
              </p:cNvPr>
              <p:cNvGrpSpPr/>
              <p:nvPr/>
            </p:nvGrpSpPr>
            <p:grpSpPr>
              <a:xfrm>
                <a:off x="7333763" y="2658358"/>
                <a:ext cx="1913931" cy="3475805"/>
                <a:chOff x="852429" y="1819373"/>
                <a:chExt cx="1913931" cy="3475805"/>
              </a:xfrm>
            </p:grpSpPr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id="{55602B58-748F-4203-AF7F-0AF38FA93791}"/>
                    </a:ext>
                  </a:extLst>
                </p:cNvPr>
                <p:cNvGrpSpPr/>
                <p:nvPr/>
              </p:nvGrpSpPr>
              <p:grpSpPr>
                <a:xfrm>
                  <a:off x="1348033" y="1819373"/>
                  <a:ext cx="904973" cy="2065448"/>
                  <a:chOff x="1348033" y="1819373"/>
                  <a:chExt cx="904973" cy="2065448"/>
                </a:xfrm>
              </p:grpSpPr>
              <p:sp>
                <p:nvSpPr>
                  <p:cNvPr id="59" name="Hexagon 58">
                    <a:extLst>
                      <a:ext uri="{FF2B5EF4-FFF2-40B4-BE49-F238E27FC236}">
                        <a16:creationId xmlns:a16="http://schemas.microsoft.com/office/drawing/2014/main" id="{3787CCD4-C1BB-4A1F-B5C7-174C554EA925}"/>
                      </a:ext>
                    </a:extLst>
                  </p:cNvPr>
                  <p:cNvSpPr/>
                  <p:nvPr/>
                </p:nvSpPr>
                <p:spPr>
                  <a:xfrm>
                    <a:off x="1348033" y="1819373"/>
                    <a:ext cx="904973" cy="689136"/>
                  </a:xfrm>
                  <a:prstGeom prst="hexagon">
                    <a:avLst/>
                  </a:prstGeom>
                  <a:noFill/>
                  <a:ln w="38100"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927F8ACA-5A37-4E0B-9A57-80836D5B0CDD}"/>
                      </a:ext>
                    </a:extLst>
                  </p:cNvPr>
                  <p:cNvCxnSpPr/>
                  <p:nvPr/>
                </p:nvCxnSpPr>
                <p:spPr>
                  <a:xfrm>
                    <a:off x="1800519" y="2508509"/>
                    <a:ext cx="0" cy="1348032"/>
                  </a:xfrm>
                  <a:prstGeom prst="line">
                    <a:avLst/>
                  </a:prstGeom>
                  <a:ln w="28575">
                    <a:solidFill>
                      <a:srgbClr val="00B0F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1" name="Oval 60">
                    <a:extLst>
                      <a:ext uri="{FF2B5EF4-FFF2-40B4-BE49-F238E27FC236}">
                        <a16:creationId xmlns:a16="http://schemas.microsoft.com/office/drawing/2014/main" id="{E9D65948-5E9B-4CB3-9138-EA6DE003BB6E}"/>
                      </a:ext>
                    </a:extLst>
                  </p:cNvPr>
                  <p:cNvSpPr/>
                  <p:nvPr/>
                </p:nvSpPr>
                <p:spPr>
                  <a:xfrm flipH="1">
                    <a:off x="1740630" y="3795756"/>
                    <a:ext cx="119778" cy="89065"/>
                  </a:xfrm>
                  <a:prstGeom prst="ellipse">
                    <a:avLst/>
                  </a:prstGeom>
                  <a:solidFill>
                    <a:srgbClr val="00B0F0"/>
                  </a:solidFill>
                  <a:ln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75C9A869-949C-43C3-95CE-711F5978D725}"/>
                    </a:ext>
                  </a:extLst>
                </p:cNvPr>
                <p:cNvSpPr/>
                <p:nvPr/>
              </p:nvSpPr>
              <p:spPr>
                <a:xfrm>
                  <a:off x="1552202" y="1907061"/>
                  <a:ext cx="496633" cy="513760"/>
                </a:xfrm>
                <a:prstGeom prst="ellipse">
                  <a:avLst/>
                </a:prstGeom>
                <a:noFill/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A0C7C51A-BE03-4390-B314-253B91CE67E9}"/>
                    </a:ext>
                  </a:extLst>
                </p:cNvPr>
                <p:cNvSpPr txBox="1"/>
                <p:nvPr/>
              </p:nvSpPr>
              <p:spPr>
                <a:xfrm>
                  <a:off x="852429" y="4064072"/>
                  <a:ext cx="1913931" cy="12311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>
                      <a:latin typeface="Georgia" panose="02040502050405020303" pitchFamily="18" charset="0"/>
                      <a:ea typeface="Cambria" panose="02040503050406030204" pitchFamily="18" charset="0"/>
                    </a:rPr>
                    <a:t>Data-Driven</a:t>
                  </a:r>
                  <a:r>
                    <a:rPr lang="en-US" b="1">
                      <a:latin typeface="Georgia" panose="02040502050405020303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>
                      <a:latin typeface="Georgia" panose="02040502050405020303" pitchFamily="18" charset="0"/>
                      <a:ea typeface="Cambria" panose="02040503050406030204" pitchFamily="18" charset="0"/>
                    </a:rPr>
                    <a:t>Continuous improvement loop</a:t>
                  </a:r>
                  <a:endParaRPr lang="en-US" sz="1600"/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1A988866-45E1-4C55-B14D-369790B86C68}"/>
                  </a:ext>
                </a:extLst>
              </p:cNvPr>
              <p:cNvGrpSpPr/>
              <p:nvPr/>
            </p:nvGrpSpPr>
            <p:grpSpPr>
              <a:xfrm>
                <a:off x="9660160" y="1819373"/>
                <a:ext cx="1446541" cy="3472070"/>
                <a:chOff x="1088041" y="1819373"/>
                <a:chExt cx="1446541" cy="3472070"/>
              </a:xfrm>
            </p:grpSpPr>
            <p:grpSp>
              <p:nvGrpSpPr>
                <p:cNvPr id="63" name="Group 62">
                  <a:extLst>
                    <a:ext uri="{FF2B5EF4-FFF2-40B4-BE49-F238E27FC236}">
                      <a16:creationId xmlns:a16="http://schemas.microsoft.com/office/drawing/2014/main" id="{04A1F568-8F07-432E-B525-1C2F2C425EE2}"/>
                    </a:ext>
                  </a:extLst>
                </p:cNvPr>
                <p:cNvGrpSpPr/>
                <p:nvPr/>
              </p:nvGrpSpPr>
              <p:grpSpPr>
                <a:xfrm>
                  <a:off x="1348033" y="1819373"/>
                  <a:ext cx="904973" cy="2065448"/>
                  <a:chOff x="1348033" y="1819373"/>
                  <a:chExt cx="904973" cy="2065448"/>
                </a:xfrm>
              </p:grpSpPr>
              <p:sp>
                <p:nvSpPr>
                  <p:cNvPr id="68" name="Hexagon 67">
                    <a:extLst>
                      <a:ext uri="{FF2B5EF4-FFF2-40B4-BE49-F238E27FC236}">
                        <a16:creationId xmlns:a16="http://schemas.microsoft.com/office/drawing/2014/main" id="{B77E6D4E-0521-426E-9E49-17548912B05B}"/>
                      </a:ext>
                    </a:extLst>
                  </p:cNvPr>
                  <p:cNvSpPr/>
                  <p:nvPr/>
                </p:nvSpPr>
                <p:spPr>
                  <a:xfrm>
                    <a:off x="1348033" y="1819373"/>
                    <a:ext cx="904973" cy="689136"/>
                  </a:xfrm>
                  <a:prstGeom prst="hexagon">
                    <a:avLst/>
                  </a:prstGeom>
                  <a:noFill/>
                  <a:ln w="38100"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4A81D2A1-BA8A-4147-8B3F-AEFCF1A2C5FF}"/>
                      </a:ext>
                    </a:extLst>
                  </p:cNvPr>
                  <p:cNvCxnSpPr/>
                  <p:nvPr/>
                </p:nvCxnSpPr>
                <p:spPr>
                  <a:xfrm>
                    <a:off x="1800519" y="2508509"/>
                    <a:ext cx="0" cy="1348032"/>
                  </a:xfrm>
                  <a:prstGeom prst="line">
                    <a:avLst/>
                  </a:prstGeom>
                  <a:ln w="28575">
                    <a:solidFill>
                      <a:srgbClr val="00B0F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0" name="Oval 69">
                    <a:extLst>
                      <a:ext uri="{FF2B5EF4-FFF2-40B4-BE49-F238E27FC236}">
                        <a16:creationId xmlns:a16="http://schemas.microsoft.com/office/drawing/2014/main" id="{5A45BB0A-C7D2-4409-9DFE-3304EEBA1A72}"/>
                      </a:ext>
                    </a:extLst>
                  </p:cNvPr>
                  <p:cNvSpPr/>
                  <p:nvPr/>
                </p:nvSpPr>
                <p:spPr>
                  <a:xfrm flipH="1">
                    <a:off x="1740630" y="3795756"/>
                    <a:ext cx="119778" cy="89065"/>
                  </a:xfrm>
                  <a:prstGeom prst="ellipse">
                    <a:avLst/>
                  </a:prstGeom>
                  <a:solidFill>
                    <a:srgbClr val="00B0F0"/>
                  </a:solidFill>
                  <a:ln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5D8CBF50-AB50-40C3-84DA-8FBBE0024AA5}"/>
                    </a:ext>
                  </a:extLst>
                </p:cNvPr>
                <p:cNvSpPr/>
                <p:nvPr/>
              </p:nvSpPr>
              <p:spPr>
                <a:xfrm>
                  <a:off x="1552202" y="1907061"/>
                  <a:ext cx="496633" cy="513760"/>
                </a:xfrm>
                <a:prstGeom prst="ellipse">
                  <a:avLst/>
                </a:prstGeom>
                <a:noFill/>
                <a:ln w="28575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F54934A0-F774-47E3-9B06-953251F3015A}"/>
                    </a:ext>
                  </a:extLst>
                </p:cNvPr>
                <p:cNvSpPr txBox="1"/>
                <p:nvPr/>
              </p:nvSpPr>
              <p:spPr>
                <a:xfrm>
                  <a:off x="1088041" y="4060337"/>
                  <a:ext cx="1446541" cy="12311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>
                      <a:latin typeface="Georgia" panose="02040502050405020303" pitchFamily="18" charset="0"/>
                      <a:ea typeface="Cambria" panose="02040503050406030204" pitchFamily="18" charset="0"/>
                    </a:rPr>
                    <a:t>Safety</a:t>
                  </a:r>
                  <a:endParaRPr lang="en-US" b="1">
                    <a:latin typeface="Georgia" panose="02040502050405020303" pitchFamily="18" charset="0"/>
                    <a:ea typeface="Cambria" panose="02040503050406030204" pitchFamily="18" charset="0"/>
                  </a:endParaRPr>
                </a:p>
                <a:p>
                  <a:pPr algn="ctr"/>
                  <a:r>
                    <a:rPr lang="en-US">
                      <a:latin typeface="Georgia" panose="02040502050405020303" pitchFamily="18" charset="0"/>
                      <a:ea typeface="Cambria" panose="02040503050406030204" pitchFamily="18" charset="0"/>
                    </a:rPr>
                    <a:t>Prevent catastrophic failures</a:t>
                  </a:r>
                  <a:endParaRPr lang="en-US"/>
                </a:p>
              </p:txBody>
            </p:sp>
          </p:grpSp>
          <p:pic>
            <p:nvPicPr>
              <p:cNvPr id="71" name="Graphic 70" descr="Downward trend RTL">
                <a:extLst>
                  <a:ext uri="{FF2B5EF4-FFF2-40B4-BE49-F238E27FC236}">
                    <a16:creationId xmlns:a16="http://schemas.microsoft.com/office/drawing/2014/main" id="{46377DEA-D75F-4904-9429-3EF1DB4E14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781107" y="2802628"/>
                <a:ext cx="409252" cy="409252"/>
              </a:xfrm>
              <a:prstGeom prst="rect">
                <a:avLst/>
              </a:prstGeom>
            </p:spPr>
          </p:pic>
        </p:grpSp>
        <p:pic>
          <p:nvPicPr>
            <p:cNvPr id="72" name="Graphic 71" descr="Bar chart RTL">
              <a:extLst>
                <a:ext uri="{FF2B5EF4-FFF2-40B4-BE49-F238E27FC236}">
                  <a16:creationId xmlns:a16="http://schemas.microsoft.com/office/drawing/2014/main" id="{4D20B4AC-1D27-4790-8C45-5DE704F49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071801" y="2791519"/>
              <a:ext cx="422814" cy="422814"/>
            </a:xfrm>
            <a:prstGeom prst="rect">
              <a:avLst/>
            </a:prstGeom>
          </p:spPr>
        </p:pic>
        <p:pic>
          <p:nvPicPr>
            <p:cNvPr id="73" name="Graphic 72" descr="Checklist RTL">
              <a:extLst>
                <a:ext uri="{FF2B5EF4-FFF2-40B4-BE49-F238E27FC236}">
                  <a16:creationId xmlns:a16="http://schemas.microsoft.com/office/drawing/2014/main" id="{943C441E-CBCA-485D-924C-23FFAF925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910778" y="1984173"/>
              <a:ext cx="359960" cy="359960"/>
            </a:xfrm>
            <a:prstGeom prst="rect">
              <a:avLst/>
            </a:prstGeom>
          </p:spPr>
        </p:pic>
        <p:pic>
          <p:nvPicPr>
            <p:cNvPr id="74" name="Graphic 73" descr="Recycle sign">
              <a:extLst>
                <a:ext uri="{FF2B5EF4-FFF2-40B4-BE49-F238E27FC236}">
                  <a16:creationId xmlns:a16="http://schemas.microsoft.com/office/drawing/2014/main" id="{0A364FB6-FC80-48B4-9855-CC54C273A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182118" y="1966386"/>
              <a:ext cx="406510" cy="4065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0541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13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A244B9-C610-4561-B684-60F832BE9246}"/>
              </a:ext>
            </a:extLst>
          </p:cNvPr>
          <p:cNvSpPr txBox="1"/>
          <p:nvPr/>
        </p:nvSpPr>
        <p:spPr>
          <a:xfrm>
            <a:off x="306470" y="0"/>
            <a:ext cx="797538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36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Implementation Challenges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C5F9BC8-A672-4CDB-A426-7543097232C9}"/>
              </a:ext>
            </a:extLst>
          </p:cNvPr>
          <p:cNvGrpSpPr/>
          <p:nvPr/>
        </p:nvGrpSpPr>
        <p:grpSpPr>
          <a:xfrm>
            <a:off x="884412" y="2105126"/>
            <a:ext cx="1913641" cy="1550711"/>
            <a:chOff x="1027517" y="2297782"/>
            <a:chExt cx="1913641" cy="1550711"/>
          </a:xfrm>
        </p:grpSpPr>
        <p:sp>
          <p:nvSpPr>
            <p:cNvPr id="16" name="Flowchart: Off-page Connector 15">
              <a:extLst>
                <a:ext uri="{FF2B5EF4-FFF2-40B4-BE49-F238E27FC236}">
                  <a16:creationId xmlns:a16="http://schemas.microsoft.com/office/drawing/2014/main" id="{858F27C9-6770-4D60-B273-12942CE20198}"/>
                </a:ext>
              </a:extLst>
            </p:cNvPr>
            <p:cNvSpPr/>
            <p:nvPr/>
          </p:nvSpPr>
          <p:spPr>
            <a:xfrm>
              <a:off x="1602553" y="2297783"/>
              <a:ext cx="763571" cy="622169"/>
            </a:xfrm>
            <a:prstGeom prst="flowChartOffpageConnector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lowchart: Alternate Process 26">
              <a:extLst>
                <a:ext uri="{FF2B5EF4-FFF2-40B4-BE49-F238E27FC236}">
                  <a16:creationId xmlns:a16="http://schemas.microsoft.com/office/drawing/2014/main" id="{8211ECC8-AD31-4150-8323-1261882AE9A4}"/>
                </a:ext>
              </a:extLst>
            </p:cNvPr>
            <p:cNvSpPr/>
            <p:nvPr/>
          </p:nvSpPr>
          <p:spPr>
            <a:xfrm>
              <a:off x="1027517" y="2297782"/>
              <a:ext cx="1913641" cy="1550711"/>
            </a:xfrm>
            <a:prstGeom prst="flowChartAlternateProcess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ounded Rectangle 18">
              <a:extLst>
                <a:ext uri="{FF2B5EF4-FFF2-40B4-BE49-F238E27FC236}">
                  <a16:creationId xmlns:a16="http://schemas.microsoft.com/office/drawing/2014/main" id="{2267F14B-5F29-4630-AB96-0BD339BF5C79}"/>
                </a:ext>
              </a:extLst>
            </p:cNvPr>
            <p:cNvSpPr/>
            <p:nvPr/>
          </p:nvSpPr>
          <p:spPr>
            <a:xfrm>
              <a:off x="1750718" y="2368425"/>
              <a:ext cx="486093" cy="405468"/>
            </a:xfrm>
            <a:custGeom>
              <a:avLst/>
              <a:gdLst/>
              <a:ahLst/>
              <a:cxnLst/>
              <a:rect l="0" t="0" r="0" b="0"/>
              <a:pathLst>
                <a:path w="328012" h="328612">
                  <a:moveTo>
                    <a:pt x="142875" y="328612"/>
                  </a:moveTo>
                  <a:lnTo>
                    <a:pt x="14287" y="328612"/>
                  </a:lnTo>
                  <a:cubicBezTo>
                    <a:pt x="6396" y="328612"/>
                    <a:pt x="0" y="322215"/>
                    <a:pt x="0" y="314325"/>
                  </a:cubicBezTo>
                  <a:lnTo>
                    <a:pt x="0" y="14287"/>
                  </a:lnTo>
                  <a:cubicBezTo>
                    <a:pt x="0" y="6396"/>
                    <a:pt x="6396" y="0"/>
                    <a:pt x="14287" y="0"/>
                  </a:cubicBezTo>
                  <a:lnTo>
                    <a:pt x="204211" y="0"/>
                  </a:lnTo>
                  <a:cubicBezTo>
                    <a:pt x="208000" y="0"/>
                    <a:pt x="211633" y="1506"/>
                    <a:pt x="214312" y="4186"/>
                  </a:cubicBezTo>
                  <a:lnTo>
                    <a:pt x="267276" y="57150"/>
                  </a:lnTo>
                  <a:cubicBezTo>
                    <a:pt x="269955" y="59828"/>
                    <a:pt x="271461" y="63462"/>
                    <a:pt x="271462" y="67251"/>
                  </a:cubicBezTo>
                  <a:lnTo>
                    <a:pt x="271462" y="128587"/>
                  </a:lnTo>
                  <a:moveTo>
                    <a:pt x="42862" y="214312"/>
                  </a:moveTo>
                  <a:lnTo>
                    <a:pt x="128587" y="214312"/>
                  </a:lnTo>
                  <a:moveTo>
                    <a:pt x="64293" y="142875"/>
                  </a:moveTo>
                  <a:cubicBezTo>
                    <a:pt x="60348" y="142875"/>
                    <a:pt x="57150" y="146073"/>
                    <a:pt x="57150" y="150018"/>
                  </a:cubicBezTo>
                  <a:lnTo>
                    <a:pt x="57150" y="214312"/>
                  </a:lnTo>
                  <a:lnTo>
                    <a:pt x="57150" y="214312"/>
                  </a:lnTo>
                  <a:lnTo>
                    <a:pt x="85725" y="214312"/>
                  </a:lnTo>
                  <a:lnTo>
                    <a:pt x="85725" y="214312"/>
                  </a:lnTo>
                  <a:lnTo>
                    <a:pt x="85725" y="150018"/>
                  </a:lnTo>
                  <a:cubicBezTo>
                    <a:pt x="85725" y="146073"/>
                    <a:pt x="82526" y="142875"/>
                    <a:pt x="78581" y="142875"/>
                  </a:cubicBezTo>
                  <a:close/>
                  <a:moveTo>
                    <a:pt x="114300" y="214312"/>
                  </a:moveTo>
                  <a:lnTo>
                    <a:pt x="114300" y="107156"/>
                  </a:lnTo>
                  <a:cubicBezTo>
                    <a:pt x="114300" y="103210"/>
                    <a:pt x="117498" y="100012"/>
                    <a:pt x="121443" y="100012"/>
                  </a:cubicBezTo>
                  <a:lnTo>
                    <a:pt x="135731" y="100012"/>
                  </a:lnTo>
                  <a:cubicBezTo>
                    <a:pt x="139676" y="100012"/>
                    <a:pt x="142875" y="103210"/>
                    <a:pt x="142875" y="107156"/>
                  </a:cubicBezTo>
                  <a:lnTo>
                    <a:pt x="142875" y="171450"/>
                  </a:lnTo>
                  <a:moveTo>
                    <a:pt x="156562" y="242887"/>
                  </a:moveTo>
                  <a:cubicBezTo>
                    <a:pt x="156562" y="290232"/>
                    <a:pt x="194942" y="328612"/>
                    <a:pt x="242287" y="328612"/>
                  </a:cubicBezTo>
                  <a:cubicBezTo>
                    <a:pt x="289632" y="328612"/>
                    <a:pt x="328012" y="290232"/>
                    <a:pt x="328012" y="242887"/>
                  </a:cubicBezTo>
                  <a:cubicBezTo>
                    <a:pt x="328012" y="195542"/>
                    <a:pt x="289632" y="157162"/>
                    <a:pt x="242287" y="157162"/>
                  </a:cubicBezTo>
                  <a:cubicBezTo>
                    <a:pt x="194942" y="157162"/>
                    <a:pt x="156562" y="195542"/>
                    <a:pt x="156562" y="242887"/>
                  </a:cubicBezTo>
                  <a:close/>
                  <a:moveTo>
                    <a:pt x="280492" y="217955"/>
                  </a:moveTo>
                  <a:lnTo>
                    <a:pt x="239058" y="273305"/>
                  </a:lnTo>
                  <a:cubicBezTo>
                    <a:pt x="237193" y="275788"/>
                    <a:pt x="234344" y="277340"/>
                    <a:pt x="231246" y="277559"/>
                  </a:cubicBezTo>
                  <a:cubicBezTo>
                    <a:pt x="228149" y="277778"/>
                    <a:pt x="225109" y="276644"/>
                    <a:pt x="222913" y="274448"/>
                  </a:cubicBezTo>
                  <a:lnTo>
                    <a:pt x="201482" y="253017"/>
                  </a:lnTo>
                </a:path>
              </a:pathLst>
            </a:custGeom>
            <a:noFill/>
            <a:ln w="19050">
              <a:solidFill>
                <a:sysClr val="windowText" lastClr="000000">
                  <a:lumMod val="85000"/>
                  <a:lumOff val="15000"/>
                </a:sysClr>
              </a:solidFill>
            </a:ln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D4734B-3FDC-46BA-B9EC-42901FE7F792}"/>
                </a:ext>
              </a:extLst>
            </p:cNvPr>
            <p:cNvSpPr txBox="1"/>
            <p:nvPr/>
          </p:nvSpPr>
          <p:spPr>
            <a:xfrm>
              <a:off x="1178351" y="3009507"/>
              <a:ext cx="16025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latin typeface="Georgia" panose="02040502050405020303" pitchFamily="18" charset="0"/>
                  <a:ea typeface="Cambria" panose="02040503050406030204" pitchFamily="18" charset="0"/>
                </a:rPr>
                <a:t>Data Quality</a:t>
              </a:r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1967E59-427A-4960-AD3A-D457FF8D1429}"/>
              </a:ext>
            </a:extLst>
          </p:cNvPr>
          <p:cNvGrpSpPr/>
          <p:nvPr/>
        </p:nvGrpSpPr>
        <p:grpSpPr>
          <a:xfrm>
            <a:off x="3013810" y="2105127"/>
            <a:ext cx="1913641" cy="1550711"/>
            <a:chOff x="3488804" y="2297782"/>
            <a:chExt cx="1913641" cy="1550711"/>
          </a:xfrm>
        </p:grpSpPr>
        <p:sp>
          <p:nvSpPr>
            <p:cNvPr id="33" name="Flowchart: Off-page Connector 32">
              <a:extLst>
                <a:ext uri="{FF2B5EF4-FFF2-40B4-BE49-F238E27FC236}">
                  <a16:creationId xmlns:a16="http://schemas.microsoft.com/office/drawing/2014/main" id="{8A3D17C5-5E04-4ABA-BE9F-D2908E5466D7}"/>
                </a:ext>
              </a:extLst>
            </p:cNvPr>
            <p:cNvSpPr/>
            <p:nvPr/>
          </p:nvSpPr>
          <p:spPr>
            <a:xfrm>
              <a:off x="4063840" y="2297783"/>
              <a:ext cx="763571" cy="622169"/>
            </a:xfrm>
            <a:prstGeom prst="flowChartOffpageConnector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lowchart: Alternate Process 33">
              <a:extLst>
                <a:ext uri="{FF2B5EF4-FFF2-40B4-BE49-F238E27FC236}">
                  <a16:creationId xmlns:a16="http://schemas.microsoft.com/office/drawing/2014/main" id="{2A48CFEC-2F89-409B-ABDB-10B767ABB6F6}"/>
                </a:ext>
              </a:extLst>
            </p:cNvPr>
            <p:cNvSpPr/>
            <p:nvPr/>
          </p:nvSpPr>
          <p:spPr>
            <a:xfrm>
              <a:off x="3488804" y="2297782"/>
              <a:ext cx="1913641" cy="1550711"/>
            </a:xfrm>
            <a:prstGeom prst="flowChartAlternateProcess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D52191A-8BB9-4397-8858-B6B8B6BC4A37}"/>
                </a:ext>
              </a:extLst>
            </p:cNvPr>
            <p:cNvSpPr txBox="1"/>
            <p:nvPr/>
          </p:nvSpPr>
          <p:spPr>
            <a:xfrm>
              <a:off x="3564220" y="3103777"/>
              <a:ext cx="17628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latin typeface="Georgia" panose="02040502050405020303" pitchFamily="18" charset="0"/>
                  <a:ea typeface="Cambria" panose="02040503050406030204" pitchFamily="18" charset="0"/>
                </a:rPr>
                <a:t>Integration</a:t>
              </a:r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9BFE1AC-1572-4C67-9CF8-C3F204E858F9}"/>
              </a:ext>
            </a:extLst>
          </p:cNvPr>
          <p:cNvGrpSpPr/>
          <p:nvPr/>
        </p:nvGrpSpPr>
        <p:grpSpPr>
          <a:xfrm>
            <a:off x="5143208" y="2105127"/>
            <a:ext cx="1913641" cy="1550711"/>
            <a:chOff x="5779518" y="2297782"/>
            <a:chExt cx="1913641" cy="1550711"/>
          </a:xfrm>
        </p:grpSpPr>
        <p:sp>
          <p:nvSpPr>
            <p:cNvPr id="38" name="Flowchart: Off-page Connector 37">
              <a:extLst>
                <a:ext uri="{FF2B5EF4-FFF2-40B4-BE49-F238E27FC236}">
                  <a16:creationId xmlns:a16="http://schemas.microsoft.com/office/drawing/2014/main" id="{8B272C1E-89CE-48B9-94B2-5172FEC7F8B3}"/>
                </a:ext>
              </a:extLst>
            </p:cNvPr>
            <p:cNvSpPr/>
            <p:nvPr/>
          </p:nvSpPr>
          <p:spPr>
            <a:xfrm>
              <a:off x="6354554" y="2297783"/>
              <a:ext cx="763571" cy="622169"/>
            </a:xfrm>
            <a:prstGeom prst="flowChartOffpageConnector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lowchart: Alternate Process 38">
              <a:extLst>
                <a:ext uri="{FF2B5EF4-FFF2-40B4-BE49-F238E27FC236}">
                  <a16:creationId xmlns:a16="http://schemas.microsoft.com/office/drawing/2014/main" id="{0705FB63-4581-4EB2-80CF-DC864F84FF62}"/>
                </a:ext>
              </a:extLst>
            </p:cNvPr>
            <p:cNvSpPr/>
            <p:nvPr/>
          </p:nvSpPr>
          <p:spPr>
            <a:xfrm>
              <a:off x="5779518" y="2297782"/>
              <a:ext cx="1913641" cy="1550711"/>
            </a:xfrm>
            <a:prstGeom prst="flowChartAlternateProcess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4715F10-0BEF-47CD-953A-D85DB368A2E4}"/>
                </a:ext>
              </a:extLst>
            </p:cNvPr>
            <p:cNvSpPr txBox="1"/>
            <p:nvPr/>
          </p:nvSpPr>
          <p:spPr>
            <a:xfrm>
              <a:off x="5930351" y="3009507"/>
              <a:ext cx="17307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latin typeface="Georgia" panose="02040502050405020303" pitchFamily="18" charset="0"/>
                  <a:ea typeface="Cambria" panose="02040503050406030204" pitchFamily="18" charset="0"/>
                </a:rPr>
                <a:t>Change Management</a:t>
              </a:r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08E5BC5-8CB2-4E67-BD1D-BB7C4C72C70F}"/>
              </a:ext>
            </a:extLst>
          </p:cNvPr>
          <p:cNvGrpSpPr/>
          <p:nvPr/>
        </p:nvGrpSpPr>
        <p:grpSpPr>
          <a:xfrm>
            <a:off x="9396144" y="2105125"/>
            <a:ext cx="1913641" cy="1550711"/>
            <a:chOff x="10149732" y="2297782"/>
            <a:chExt cx="1913641" cy="1550711"/>
          </a:xfrm>
        </p:grpSpPr>
        <p:sp>
          <p:nvSpPr>
            <p:cNvPr id="48" name="Flowchart: Off-page Connector 47">
              <a:extLst>
                <a:ext uri="{FF2B5EF4-FFF2-40B4-BE49-F238E27FC236}">
                  <a16:creationId xmlns:a16="http://schemas.microsoft.com/office/drawing/2014/main" id="{E239D5E2-FC6A-412D-84FB-1F2E4986FE28}"/>
                </a:ext>
              </a:extLst>
            </p:cNvPr>
            <p:cNvSpPr/>
            <p:nvPr/>
          </p:nvSpPr>
          <p:spPr>
            <a:xfrm>
              <a:off x="10724768" y="2297783"/>
              <a:ext cx="763571" cy="622169"/>
            </a:xfrm>
            <a:prstGeom prst="flowChartOffpageConnector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lowchart: Alternate Process 48">
              <a:extLst>
                <a:ext uri="{FF2B5EF4-FFF2-40B4-BE49-F238E27FC236}">
                  <a16:creationId xmlns:a16="http://schemas.microsoft.com/office/drawing/2014/main" id="{5B331714-CF17-4878-9204-0E83A6EECE43}"/>
                </a:ext>
              </a:extLst>
            </p:cNvPr>
            <p:cNvSpPr/>
            <p:nvPr/>
          </p:nvSpPr>
          <p:spPr>
            <a:xfrm>
              <a:off x="10149732" y="2297782"/>
              <a:ext cx="1913641" cy="1550711"/>
            </a:xfrm>
            <a:prstGeom prst="flowChartAlternateProcess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FDDE336-3EA2-40F4-A588-900DD79182A1}"/>
                </a:ext>
              </a:extLst>
            </p:cNvPr>
            <p:cNvSpPr txBox="1"/>
            <p:nvPr/>
          </p:nvSpPr>
          <p:spPr>
            <a:xfrm>
              <a:off x="10300566" y="3009507"/>
              <a:ext cx="16025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latin typeface="Georgia" panose="02040502050405020303" pitchFamily="18" charset="0"/>
                  <a:ea typeface="Cambria" panose="02040503050406030204" pitchFamily="18" charset="0"/>
                </a:rPr>
                <a:t>Model Accuracy</a:t>
              </a:r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7D0E316-B75A-4A2B-A361-E36B526F4106}"/>
              </a:ext>
            </a:extLst>
          </p:cNvPr>
          <p:cNvGrpSpPr/>
          <p:nvPr/>
        </p:nvGrpSpPr>
        <p:grpSpPr>
          <a:xfrm>
            <a:off x="7269676" y="2105125"/>
            <a:ext cx="1913641" cy="1550711"/>
            <a:chOff x="7948573" y="2297782"/>
            <a:chExt cx="1913641" cy="155071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6D1CB6F-ED19-4855-8509-4C16FC5F99BA}"/>
                </a:ext>
              </a:extLst>
            </p:cNvPr>
            <p:cNvSpPr txBox="1"/>
            <p:nvPr/>
          </p:nvSpPr>
          <p:spPr>
            <a:xfrm>
              <a:off x="8104115" y="3103777"/>
              <a:ext cx="16025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latin typeface="Georgia" panose="02040502050405020303" pitchFamily="18" charset="0"/>
                  <a:ea typeface="Cambria" panose="02040503050406030204" pitchFamily="18" charset="0"/>
                </a:rPr>
                <a:t>Cost vs ROI</a:t>
              </a:r>
              <a:endParaRPr lang="en-US"/>
            </a:p>
          </p:txBody>
        </p:sp>
        <p:sp>
          <p:nvSpPr>
            <p:cNvPr id="53" name="Flowchart: Off-page Connector 52">
              <a:extLst>
                <a:ext uri="{FF2B5EF4-FFF2-40B4-BE49-F238E27FC236}">
                  <a16:creationId xmlns:a16="http://schemas.microsoft.com/office/drawing/2014/main" id="{79F826C2-EE21-43F0-BBC2-9D37EC4DFE7A}"/>
                </a:ext>
              </a:extLst>
            </p:cNvPr>
            <p:cNvSpPr/>
            <p:nvPr/>
          </p:nvSpPr>
          <p:spPr>
            <a:xfrm>
              <a:off x="8523609" y="2297783"/>
              <a:ext cx="763571" cy="622169"/>
            </a:xfrm>
            <a:prstGeom prst="flowChartOffpageConnector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lowchart: Alternate Process 53">
              <a:extLst>
                <a:ext uri="{FF2B5EF4-FFF2-40B4-BE49-F238E27FC236}">
                  <a16:creationId xmlns:a16="http://schemas.microsoft.com/office/drawing/2014/main" id="{D4ED572C-6CF8-4103-AEAA-D07838C87E86}"/>
                </a:ext>
              </a:extLst>
            </p:cNvPr>
            <p:cNvSpPr/>
            <p:nvPr/>
          </p:nvSpPr>
          <p:spPr>
            <a:xfrm>
              <a:off x="7948573" y="2297782"/>
              <a:ext cx="1913641" cy="1550711"/>
            </a:xfrm>
            <a:prstGeom prst="flowChartAlternateProcess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051FEDF2-6721-43EF-ADBB-755425DA6A5B}"/>
              </a:ext>
            </a:extLst>
          </p:cNvPr>
          <p:cNvSpPr txBox="1"/>
          <p:nvPr/>
        </p:nvSpPr>
        <p:spPr>
          <a:xfrm>
            <a:off x="1035246" y="4062954"/>
            <a:ext cx="1679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Georgia" panose="02040502050405020303" pitchFamily="18" charset="0"/>
                <a:ea typeface="Cambria" panose="02040503050406030204" pitchFamily="18" charset="0"/>
              </a:rPr>
              <a:t>Noise and missing data</a:t>
            </a:r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DE96E5E-E41E-46DD-B187-FA1DBB2255D0}"/>
              </a:ext>
            </a:extLst>
          </p:cNvPr>
          <p:cNvSpPr txBox="1"/>
          <p:nvPr/>
        </p:nvSpPr>
        <p:spPr>
          <a:xfrm>
            <a:off x="3145034" y="4053527"/>
            <a:ext cx="1679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Georgia" panose="02040502050405020303" pitchFamily="18" charset="0"/>
                <a:ea typeface="Cambria" panose="02040503050406030204" pitchFamily="18" charset="0"/>
              </a:rPr>
              <a:t>Legacy systems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6CF7528-D9F0-476C-A255-794C2EFE9DF0}"/>
              </a:ext>
            </a:extLst>
          </p:cNvPr>
          <p:cNvSpPr txBox="1"/>
          <p:nvPr/>
        </p:nvSpPr>
        <p:spPr>
          <a:xfrm>
            <a:off x="5269618" y="4053526"/>
            <a:ext cx="1679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Georgia" panose="02040502050405020303" pitchFamily="18" charset="0"/>
                <a:ea typeface="Cambria" panose="02040503050406030204" pitchFamily="18" charset="0"/>
              </a:rPr>
              <a:t>Technician acceptance</a:t>
            </a:r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0E5C68C-7C80-4C08-878E-E2C8220AB130}"/>
              </a:ext>
            </a:extLst>
          </p:cNvPr>
          <p:cNvSpPr txBox="1"/>
          <p:nvPr/>
        </p:nvSpPr>
        <p:spPr>
          <a:xfrm>
            <a:off x="7442014" y="4053525"/>
            <a:ext cx="1679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Georgia" panose="02040502050405020303" pitchFamily="18" charset="0"/>
                <a:ea typeface="Cambria" panose="02040503050406030204" pitchFamily="18" charset="0"/>
              </a:rPr>
              <a:t>Sensor &amp; cloud cost</a:t>
            </a:r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03A4E41-D08C-42F6-8B39-4F51FCFC67B5}"/>
              </a:ext>
            </a:extLst>
          </p:cNvPr>
          <p:cNvSpPr txBox="1"/>
          <p:nvPr/>
        </p:nvSpPr>
        <p:spPr>
          <a:xfrm>
            <a:off x="9386825" y="4053522"/>
            <a:ext cx="2010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Georgia" panose="02040502050405020303" pitchFamily="18" charset="0"/>
                <a:ea typeface="Cambria" panose="02040503050406030204" pitchFamily="18" charset="0"/>
              </a:rPr>
              <a:t>Requires domain-specific tuning</a:t>
            </a:r>
            <a:endParaRPr lang="en-US"/>
          </a:p>
        </p:txBody>
      </p:sp>
      <p:sp>
        <p:nvSpPr>
          <p:cNvPr id="69" name="Rounded Rectangle 20">
            <a:extLst>
              <a:ext uri="{FF2B5EF4-FFF2-40B4-BE49-F238E27FC236}">
                <a16:creationId xmlns:a16="http://schemas.microsoft.com/office/drawing/2014/main" id="{A587CFE1-89CC-4168-80A0-98CE8D9BB58B}"/>
              </a:ext>
            </a:extLst>
          </p:cNvPr>
          <p:cNvSpPr/>
          <p:nvPr/>
        </p:nvSpPr>
        <p:spPr>
          <a:xfrm>
            <a:off x="3745085" y="2175768"/>
            <a:ext cx="506403" cy="446574"/>
          </a:xfrm>
          <a:custGeom>
            <a:avLst/>
            <a:gdLst/>
            <a:ahLst/>
            <a:cxnLst/>
            <a:rect l="0" t="0" r="0" b="0"/>
            <a:pathLst>
              <a:path w="328623" h="328612">
                <a:moveTo>
                  <a:pt x="327495" y="15787"/>
                </a:moveTo>
                <a:lnTo>
                  <a:pt x="327495" y="112099"/>
                </a:lnTo>
                <a:moveTo>
                  <a:pt x="189877" y="0"/>
                </a:moveTo>
                <a:lnTo>
                  <a:pt x="314022" y="0"/>
                </a:lnTo>
                <a:cubicBezTo>
                  <a:pt x="314022" y="0"/>
                  <a:pt x="328623" y="0"/>
                  <a:pt x="328623" y="14601"/>
                </a:cubicBezTo>
                <a:lnTo>
                  <a:pt x="328623" y="131444"/>
                </a:lnTo>
                <a:cubicBezTo>
                  <a:pt x="328623" y="131444"/>
                  <a:pt x="328623" y="146046"/>
                  <a:pt x="314022" y="146046"/>
                </a:cubicBezTo>
                <a:lnTo>
                  <a:pt x="189877" y="146046"/>
                </a:lnTo>
                <a:cubicBezTo>
                  <a:pt x="189877" y="146046"/>
                  <a:pt x="175276" y="146046"/>
                  <a:pt x="175276" y="131444"/>
                </a:cubicBezTo>
                <a:lnTo>
                  <a:pt x="175276" y="14601"/>
                </a:lnTo>
                <a:cubicBezTo>
                  <a:pt x="175276" y="14601"/>
                  <a:pt x="175276" y="0"/>
                  <a:pt x="189877" y="0"/>
                </a:cubicBezTo>
                <a:moveTo>
                  <a:pt x="175276" y="49734"/>
                </a:moveTo>
                <a:lnTo>
                  <a:pt x="328623" y="49734"/>
                </a:lnTo>
                <a:moveTo>
                  <a:pt x="175276" y="97897"/>
                </a:moveTo>
                <a:lnTo>
                  <a:pt x="328623" y="97897"/>
                </a:lnTo>
                <a:moveTo>
                  <a:pt x="244627" y="49734"/>
                </a:moveTo>
                <a:lnTo>
                  <a:pt x="244627" y="146046"/>
                </a:lnTo>
                <a:moveTo>
                  <a:pt x="11" y="195995"/>
                </a:moveTo>
                <a:cubicBezTo>
                  <a:pt x="50" y="187957"/>
                  <a:pt x="6574" y="181459"/>
                  <a:pt x="14613" y="181451"/>
                </a:cubicBezTo>
                <a:lnTo>
                  <a:pt x="160660" y="181451"/>
                </a:lnTo>
                <a:cubicBezTo>
                  <a:pt x="168726" y="181451"/>
                  <a:pt x="175268" y="187986"/>
                  <a:pt x="175276" y="196053"/>
                </a:cubicBezTo>
                <a:lnTo>
                  <a:pt x="175276" y="272005"/>
                </a:lnTo>
                <a:cubicBezTo>
                  <a:pt x="175268" y="280072"/>
                  <a:pt x="168726" y="286607"/>
                  <a:pt x="160660" y="286607"/>
                </a:cubicBezTo>
                <a:lnTo>
                  <a:pt x="14613" y="286607"/>
                </a:lnTo>
                <a:cubicBezTo>
                  <a:pt x="10731" y="286603"/>
                  <a:pt x="7011" y="285055"/>
                  <a:pt x="4272" y="282306"/>
                </a:cubicBezTo>
                <a:cubicBezTo>
                  <a:pt x="1532" y="279556"/>
                  <a:pt x="0" y="275829"/>
                  <a:pt x="11" y="271948"/>
                </a:cubicBezTo>
                <a:close/>
                <a:moveTo>
                  <a:pt x="71448" y="286550"/>
                </a:moveTo>
                <a:lnTo>
                  <a:pt x="60018" y="328612"/>
                </a:lnTo>
                <a:moveTo>
                  <a:pt x="103895" y="286550"/>
                </a:moveTo>
                <a:lnTo>
                  <a:pt x="115211" y="328612"/>
                </a:lnTo>
                <a:moveTo>
                  <a:pt x="43831" y="328612"/>
                </a:moveTo>
                <a:lnTo>
                  <a:pt x="131456" y="328612"/>
                </a:lnTo>
                <a:moveTo>
                  <a:pt x="65733" y="97269"/>
                </a:moveTo>
                <a:lnTo>
                  <a:pt x="32872" y="128801"/>
                </a:lnTo>
                <a:lnTo>
                  <a:pt x="32872" y="97269"/>
                </a:lnTo>
                <a:cubicBezTo>
                  <a:pt x="33364" y="73556"/>
                  <a:pt x="52979" y="54728"/>
                  <a:pt x="76692" y="55206"/>
                </a:cubicBezTo>
                <a:lnTo>
                  <a:pt x="131456" y="55206"/>
                </a:lnTo>
                <a:moveTo>
                  <a:pt x="11" y="97269"/>
                </a:moveTo>
                <a:lnTo>
                  <a:pt x="32872" y="128816"/>
                </a:lnTo>
                <a:moveTo>
                  <a:pt x="98595" y="23660"/>
                </a:moveTo>
                <a:lnTo>
                  <a:pt x="131456" y="55206"/>
                </a:lnTo>
                <a:lnTo>
                  <a:pt x="98595" y="86753"/>
                </a:lnTo>
              </a:path>
            </a:pathLst>
          </a:custGeom>
          <a:noFill/>
          <a:ln w="19050">
            <a:solidFill>
              <a:sysClr val="windowText" lastClr="000000">
                <a:lumMod val="85000"/>
                <a:lumOff val="15000"/>
              </a:sysClr>
            </a:solidFill>
          </a:ln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2" name="Rounded Rectangle 19">
            <a:extLst>
              <a:ext uri="{FF2B5EF4-FFF2-40B4-BE49-F238E27FC236}">
                <a16:creationId xmlns:a16="http://schemas.microsoft.com/office/drawing/2014/main" id="{F4DB5182-0543-4CF4-B918-862A19329734}"/>
              </a:ext>
            </a:extLst>
          </p:cNvPr>
          <p:cNvSpPr/>
          <p:nvPr/>
        </p:nvSpPr>
        <p:spPr>
          <a:xfrm>
            <a:off x="5838525" y="2141964"/>
            <a:ext cx="541859" cy="523779"/>
          </a:xfrm>
          <a:custGeom>
            <a:avLst/>
            <a:gdLst/>
            <a:ahLst/>
            <a:cxnLst/>
            <a:rect l="0" t="0" r="0" b="0"/>
            <a:pathLst>
              <a:path w="335756" h="339408">
                <a:moveTo>
                  <a:pt x="121443" y="250031"/>
                </a:moveTo>
                <a:lnTo>
                  <a:pt x="7143" y="250031"/>
                </a:lnTo>
                <a:cubicBezTo>
                  <a:pt x="7152" y="213466"/>
                  <a:pt x="27114" y="179820"/>
                  <a:pt x="59202" y="162288"/>
                </a:cubicBezTo>
                <a:cubicBezTo>
                  <a:pt x="91289" y="144756"/>
                  <a:pt x="130387" y="146132"/>
                  <a:pt x="161162" y="165877"/>
                </a:cubicBezTo>
                <a:moveTo>
                  <a:pt x="167306" y="59578"/>
                </a:moveTo>
                <a:cubicBezTo>
                  <a:pt x="154727" y="65045"/>
                  <a:pt x="141159" y="67865"/>
                  <a:pt x="127444" y="67865"/>
                </a:cubicBezTo>
                <a:cubicBezTo>
                  <a:pt x="100045" y="67955"/>
                  <a:pt x="73808" y="56799"/>
                  <a:pt x="54863" y="37004"/>
                </a:cubicBezTo>
                <a:moveTo>
                  <a:pt x="46434" y="67865"/>
                </a:moveTo>
                <a:cubicBezTo>
                  <a:pt x="46434" y="101401"/>
                  <a:pt x="73620" y="128587"/>
                  <a:pt x="107156" y="128587"/>
                </a:cubicBezTo>
                <a:cubicBezTo>
                  <a:pt x="140691" y="128587"/>
                  <a:pt x="167878" y="101401"/>
                  <a:pt x="167878" y="67865"/>
                </a:cubicBezTo>
                <a:cubicBezTo>
                  <a:pt x="167878" y="34329"/>
                  <a:pt x="140691" y="7143"/>
                  <a:pt x="107156" y="7143"/>
                </a:cubicBezTo>
                <a:cubicBezTo>
                  <a:pt x="73620" y="7143"/>
                  <a:pt x="46434" y="34329"/>
                  <a:pt x="46434" y="67865"/>
                </a:cubicBezTo>
                <a:moveTo>
                  <a:pt x="0" y="0"/>
                </a:moveTo>
                <a:moveTo>
                  <a:pt x="272748" y="216312"/>
                </a:moveTo>
                <a:lnTo>
                  <a:pt x="316182" y="235743"/>
                </a:lnTo>
                <a:lnTo>
                  <a:pt x="335756" y="191881"/>
                </a:lnTo>
                <a:moveTo>
                  <a:pt x="161734" y="218170"/>
                </a:moveTo>
                <a:cubicBezTo>
                  <a:pt x="173836" y="182822"/>
                  <a:pt x="208899" y="160653"/>
                  <a:pt x="246021" y="164877"/>
                </a:cubicBezTo>
                <a:cubicBezTo>
                  <a:pt x="283144" y="169101"/>
                  <a:pt x="312330" y="198580"/>
                  <a:pt x="316182" y="235743"/>
                </a:cubicBezTo>
                <a:moveTo>
                  <a:pt x="0" y="0"/>
                </a:moveTo>
                <a:moveTo>
                  <a:pt x="205454" y="283749"/>
                </a:moveTo>
                <a:lnTo>
                  <a:pt x="162020" y="264318"/>
                </a:lnTo>
                <a:lnTo>
                  <a:pt x="142446" y="308181"/>
                </a:lnTo>
                <a:moveTo>
                  <a:pt x="316468" y="281892"/>
                </a:moveTo>
                <a:cubicBezTo>
                  <a:pt x="304365" y="317239"/>
                  <a:pt x="269302" y="339408"/>
                  <a:pt x="232180" y="335185"/>
                </a:cubicBezTo>
                <a:cubicBezTo>
                  <a:pt x="195058" y="330961"/>
                  <a:pt x="165872" y="301481"/>
                  <a:pt x="162020" y="264318"/>
                </a:cubicBezTo>
              </a:path>
            </a:pathLst>
          </a:custGeom>
          <a:noFill/>
          <a:ln w="19050">
            <a:solidFill>
              <a:sysClr val="windowText" lastClr="000000">
                <a:lumMod val="85000"/>
                <a:lumOff val="15000"/>
              </a:sysClr>
            </a:solidFill>
          </a:ln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4" name="Rounded Rectangle 21">
            <a:extLst>
              <a:ext uri="{FF2B5EF4-FFF2-40B4-BE49-F238E27FC236}">
                <a16:creationId xmlns:a16="http://schemas.microsoft.com/office/drawing/2014/main" id="{553E3877-B541-4456-B193-D69B3EEC5550}"/>
              </a:ext>
            </a:extLst>
          </p:cNvPr>
          <p:cNvSpPr/>
          <p:nvPr/>
        </p:nvSpPr>
        <p:spPr>
          <a:xfrm>
            <a:off x="7927942" y="2178714"/>
            <a:ext cx="586037" cy="443627"/>
          </a:xfrm>
          <a:custGeom>
            <a:avLst/>
            <a:gdLst/>
            <a:ahLst/>
            <a:cxnLst/>
            <a:rect l="0" t="0" r="0" b="0"/>
            <a:pathLst>
              <a:path w="332184" h="331474">
                <a:moveTo>
                  <a:pt x="223597" y="298615"/>
                </a:moveTo>
                <a:cubicBezTo>
                  <a:pt x="264630" y="298615"/>
                  <a:pt x="297894" y="265353"/>
                  <a:pt x="297894" y="224320"/>
                </a:cubicBezTo>
                <a:cubicBezTo>
                  <a:pt x="297894" y="183288"/>
                  <a:pt x="264630" y="150025"/>
                  <a:pt x="223597" y="150025"/>
                </a:cubicBezTo>
                <a:cubicBezTo>
                  <a:pt x="182567" y="150025"/>
                  <a:pt x="149304" y="183288"/>
                  <a:pt x="149304" y="224320"/>
                </a:cubicBezTo>
                <a:cubicBezTo>
                  <a:pt x="149304" y="265353"/>
                  <a:pt x="182567" y="298615"/>
                  <a:pt x="223597" y="298615"/>
                </a:cubicBezTo>
                <a:close/>
                <a:moveTo>
                  <a:pt x="0" y="0"/>
                </a:moveTo>
                <a:moveTo>
                  <a:pt x="332184" y="331474"/>
                </a:moveTo>
                <a:lnTo>
                  <a:pt x="276833" y="276123"/>
                </a:lnTo>
                <a:moveTo>
                  <a:pt x="102156" y="250035"/>
                </a:moveTo>
                <a:cubicBezTo>
                  <a:pt x="49292" y="237176"/>
                  <a:pt x="10716" y="188599"/>
                  <a:pt x="10716" y="132877"/>
                </a:cubicBezTo>
                <a:cubicBezTo>
                  <a:pt x="10716" y="65726"/>
                  <a:pt x="65008" y="11434"/>
                  <a:pt x="132160" y="11434"/>
                </a:cubicBezTo>
                <a:cubicBezTo>
                  <a:pt x="189310" y="11434"/>
                  <a:pt x="236459" y="50010"/>
                  <a:pt x="249318" y="102874"/>
                </a:cubicBezTo>
                <a:moveTo>
                  <a:pt x="239315" y="188605"/>
                </a:moveTo>
                <a:cubicBezTo>
                  <a:pt x="229314" y="208607"/>
                  <a:pt x="213598" y="224323"/>
                  <a:pt x="195024" y="237182"/>
                </a:cubicBezTo>
                <a:moveTo>
                  <a:pt x="226032" y="55810"/>
                </a:moveTo>
                <a:lnTo>
                  <a:pt x="132160" y="132883"/>
                </a:lnTo>
                <a:lnTo>
                  <a:pt x="132160" y="11566"/>
                </a:lnTo>
                <a:moveTo>
                  <a:pt x="0" y="0"/>
                </a:moveTo>
                <a:moveTo>
                  <a:pt x="132160" y="132877"/>
                </a:moveTo>
                <a:lnTo>
                  <a:pt x="102180" y="250029"/>
                </a:lnTo>
              </a:path>
            </a:pathLst>
          </a:custGeom>
          <a:noFill/>
          <a:ln w="19050">
            <a:solidFill>
              <a:sysClr val="windowText" lastClr="000000">
                <a:lumMod val="85000"/>
                <a:lumOff val="15000"/>
              </a:sysClr>
            </a:solidFill>
          </a:ln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3480D702-3A3A-4A2E-AC7D-0C7CF41E9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588" y="2135703"/>
            <a:ext cx="463336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50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14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A244B9-C610-4561-B684-60F832BE9246}"/>
              </a:ext>
            </a:extLst>
          </p:cNvPr>
          <p:cNvSpPr txBox="1"/>
          <p:nvPr/>
        </p:nvSpPr>
        <p:spPr>
          <a:xfrm>
            <a:off x="306469" y="0"/>
            <a:ext cx="821051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36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Aartronix Edge: Embedded Intelligence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0A59F8-E495-404A-A79F-3A4A5214E6D1}"/>
              </a:ext>
            </a:extLst>
          </p:cNvPr>
          <p:cNvSpPr txBox="1"/>
          <p:nvPr/>
        </p:nvSpPr>
        <p:spPr>
          <a:xfrm>
            <a:off x="386499" y="1213670"/>
            <a:ext cx="83917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Expertise in embedded sensing, DSP, and connectivity.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• 	Complete Edge-to-IoT integration.</a:t>
            </a:r>
          </a:p>
          <a:p>
            <a:endParaRPr lang="en-US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• 	Proven in motor drives, UPS, and industrial systems.</a:t>
            </a:r>
          </a:p>
          <a:p>
            <a:endParaRPr lang="en-US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Turning data into uptime — intelligently.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309442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D38A66-8671-4BEC-94E4-83D323EDF5D2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7F2BDA-D9CE-4E39-94F7-5340538B00CE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FAF9532-76D2-4D9C-B7FE-DB755A7318D7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B3AC3-23AC-4E6C-8D24-525F401D47B8}"/>
              </a:ext>
            </a:extLst>
          </p:cNvPr>
          <p:cNvSpPr txBox="1"/>
          <p:nvPr/>
        </p:nvSpPr>
        <p:spPr>
          <a:xfrm>
            <a:off x="341194" y="0"/>
            <a:ext cx="772463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Q&amp;A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0E5CB35-90E2-4A85-BAD3-C759002967E0}"/>
              </a:ext>
            </a:extLst>
          </p:cNvPr>
          <p:cNvGrpSpPr/>
          <p:nvPr/>
        </p:nvGrpSpPr>
        <p:grpSpPr>
          <a:xfrm>
            <a:off x="964856" y="1396062"/>
            <a:ext cx="7092510" cy="5249191"/>
            <a:chOff x="1269806" y="1473957"/>
            <a:chExt cx="5834702" cy="529094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4DA3AB8-8068-4A3A-AD2C-C398EFD426B7}"/>
                </a:ext>
              </a:extLst>
            </p:cNvPr>
            <p:cNvGrpSpPr/>
            <p:nvPr/>
          </p:nvGrpSpPr>
          <p:grpSpPr>
            <a:xfrm>
              <a:off x="1269806" y="1473957"/>
              <a:ext cx="5131142" cy="1045167"/>
              <a:chOff x="1269806" y="1473957"/>
              <a:chExt cx="5131142" cy="1045167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7DE373B-E3F8-411B-9613-806ECFD4BF40}"/>
                  </a:ext>
                </a:extLst>
              </p:cNvPr>
              <p:cNvSpPr txBox="1"/>
              <p:nvPr/>
            </p:nvSpPr>
            <p:spPr>
              <a:xfrm>
                <a:off x="2453723" y="1776628"/>
                <a:ext cx="39472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latin typeface="Georgia" panose="02040502050405020303" pitchFamily="18" charset="0"/>
                  </a:rPr>
                  <a:t>Thank you!</a:t>
                </a:r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0C70D70-DCA4-48F4-86C2-B4A9EC08C9A6}"/>
                  </a:ext>
                </a:extLst>
              </p:cNvPr>
              <p:cNvGrpSpPr/>
              <p:nvPr/>
            </p:nvGrpSpPr>
            <p:grpSpPr>
              <a:xfrm>
                <a:off x="1269806" y="1473957"/>
                <a:ext cx="1045167" cy="1045167"/>
                <a:chOff x="4757200" y="833467"/>
                <a:chExt cx="1130854" cy="1130854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D0D74EE6-B552-478C-B941-5F67DD8DE629}"/>
                    </a:ext>
                  </a:extLst>
                </p:cNvPr>
                <p:cNvSpPr/>
                <p:nvPr/>
              </p:nvSpPr>
              <p:spPr>
                <a:xfrm>
                  <a:off x="4757200" y="833467"/>
                  <a:ext cx="1130854" cy="1130854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423C5D0E-ECA4-4390-9B0F-3E6F40A5755C}"/>
                    </a:ext>
                  </a:extLst>
                </p:cNvPr>
                <p:cNvSpPr/>
                <p:nvPr/>
              </p:nvSpPr>
              <p:spPr>
                <a:xfrm>
                  <a:off x="4907326" y="983593"/>
                  <a:ext cx="830603" cy="83060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A445310-EAA2-4B30-8273-38770B9234F6}"/>
                </a:ext>
              </a:extLst>
            </p:cNvPr>
            <p:cNvGrpSpPr/>
            <p:nvPr/>
          </p:nvGrpSpPr>
          <p:grpSpPr>
            <a:xfrm>
              <a:off x="1269806" y="3369861"/>
              <a:ext cx="4432055" cy="1045167"/>
              <a:chOff x="1269806" y="3490026"/>
              <a:chExt cx="4432055" cy="1045167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162B93-293C-4A5F-B7E0-62242CAEB9F6}"/>
                  </a:ext>
                </a:extLst>
              </p:cNvPr>
              <p:cNvSpPr txBox="1"/>
              <p:nvPr/>
            </p:nvSpPr>
            <p:spPr>
              <a:xfrm>
                <a:off x="2453722" y="3781776"/>
                <a:ext cx="32481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latin typeface="Georgia" panose="02040502050405020303" pitchFamily="18" charset="0"/>
                  </a:rPr>
                  <a:t>Question and Discussion</a:t>
                </a:r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04DE4C8-522D-467A-BD3F-EA829F8FE517}"/>
                  </a:ext>
                </a:extLst>
              </p:cNvPr>
              <p:cNvGrpSpPr/>
              <p:nvPr/>
            </p:nvGrpSpPr>
            <p:grpSpPr>
              <a:xfrm>
                <a:off x="1269806" y="3490026"/>
                <a:ext cx="1045167" cy="1045167"/>
                <a:chOff x="4757200" y="833467"/>
                <a:chExt cx="1130854" cy="1130854"/>
              </a:xfrm>
            </p:grpSpPr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FA60EB0F-D67B-43DB-A5F4-9883F56DB7E0}"/>
                    </a:ext>
                  </a:extLst>
                </p:cNvPr>
                <p:cNvSpPr/>
                <p:nvPr/>
              </p:nvSpPr>
              <p:spPr>
                <a:xfrm>
                  <a:off x="4757200" y="833467"/>
                  <a:ext cx="1130854" cy="1130854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65EB2198-1BD9-4B10-B393-5451A39AEA9B}"/>
                    </a:ext>
                  </a:extLst>
                </p:cNvPr>
                <p:cNvSpPr/>
                <p:nvPr/>
              </p:nvSpPr>
              <p:spPr>
                <a:xfrm>
                  <a:off x="4907326" y="983593"/>
                  <a:ext cx="830603" cy="83060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6604121-37F8-4A3F-994C-86F276B00E06}"/>
                </a:ext>
              </a:extLst>
            </p:cNvPr>
            <p:cNvGrpSpPr/>
            <p:nvPr/>
          </p:nvGrpSpPr>
          <p:grpSpPr>
            <a:xfrm>
              <a:off x="1269806" y="5265765"/>
              <a:ext cx="5834702" cy="1499136"/>
              <a:chOff x="1269806" y="5506095"/>
              <a:chExt cx="5834702" cy="1499136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C5FE7B7-4C39-4B64-8EAE-C23474F38668}"/>
                  </a:ext>
                </a:extLst>
              </p:cNvPr>
              <p:cNvSpPr txBox="1"/>
              <p:nvPr/>
            </p:nvSpPr>
            <p:spPr>
              <a:xfrm>
                <a:off x="2453723" y="5681792"/>
                <a:ext cx="465078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>
                    <a:latin typeface="Georgia" panose="02040502050405020303" pitchFamily="18" charset="0"/>
                  </a:rPr>
                  <a:t>Kalpesh Gajera</a:t>
                </a:r>
              </a:p>
              <a:p>
                <a:r>
                  <a:rPr lang="en-US" sz="2400">
                    <a:latin typeface="Georgia" panose="02040502050405020303" pitchFamily="18" charset="0"/>
                  </a:rPr>
                  <a:t>Director, Aartronix Innovations Pvt. Ltd.</a:t>
                </a:r>
              </a:p>
              <a:p>
                <a:endParaRPr lang="en-US" sz="1600">
                  <a:latin typeface="Georgia" panose="02040502050405020303" pitchFamily="18" charset="0"/>
                </a:endParaRPr>
              </a:p>
              <a:p>
                <a:endParaRPr lang="en-US" sz="1600">
                  <a:latin typeface="Georgia" panose="02040502050405020303" pitchFamily="18" charset="0"/>
                </a:endParaRP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975B9AD1-AE6F-4761-8A84-19C6F11F029C}"/>
                  </a:ext>
                </a:extLst>
              </p:cNvPr>
              <p:cNvGrpSpPr/>
              <p:nvPr/>
            </p:nvGrpSpPr>
            <p:grpSpPr>
              <a:xfrm>
                <a:off x="1269806" y="5506095"/>
                <a:ext cx="1045167" cy="1045167"/>
                <a:chOff x="4757200" y="833467"/>
                <a:chExt cx="1130854" cy="1130854"/>
              </a:xfrm>
            </p:grpSpPr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5D64407B-B627-4CC2-9305-DF4D1F424EA5}"/>
                    </a:ext>
                  </a:extLst>
                </p:cNvPr>
                <p:cNvSpPr/>
                <p:nvPr/>
              </p:nvSpPr>
              <p:spPr>
                <a:xfrm>
                  <a:off x="4757200" y="833467"/>
                  <a:ext cx="1130854" cy="1130854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EF8E4748-C01A-4AEB-B47B-1BC65A76F9C4}"/>
                    </a:ext>
                  </a:extLst>
                </p:cNvPr>
                <p:cNvSpPr/>
                <p:nvPr/>
              </p:nvSpPr>
              <p:spPr>
                <a:xfrm>
                  <a:off x="4907326" y="983593"/>
                  <a:ext cx="830603" cy="83060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pic>
        <p:nvPicPr>
          <p:cNvPr id="29" name="Picture 12">
            <a:extLst>
              <a:ext uri="{FF2B5EF4-FFF2-40B4-BE49-F238E27FC236}">
                <a16:creationId xmlns:a16="http://schemas.microsoft.com/office/drawing/2014/main" id="{2621E804-22B3-46C2-9B5B-84805FBD75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7" r="1357"/>
          <a:stretch>
            <a:fillRect/>
          </a:stretch>
        </p:blipFill>
        <p:spPr>
          <a:xfrm>
            <a:off x="7923334" y="1143753"/>
            <a:ext cx="3653094" cy="564669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A48D798-FB8E-01DC-0350-4C4EA1F97773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EB1B80-340F-3400-87A2-6EE61A3EFB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CA22E24-21FF-7BF6-B3A7-3FB025BD7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20BFAC5-47D6-3D3D-7748-9AFE7A85FF95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15</a:t>
            </a:r>
          </a:p>
        </p:txBody>
      </p:sp>
      <p:pic>
        <p:nvPicPr>
          <p:cNvPr id="7" name="Graphic 6" descr="Question mark">
            <a:extLst>
              <a:ext uri="{FF2B5EF4-FFF2-40B4-BE49-F238E27FC236}">
                <a16:creationId xmlns:a16="http://schemas.microsoft.com/office/drawing/2014/main" id="{570438CD-10E2-4968-8F4B-1A5E142C4C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06028" y="3503653"/>
            <a:ext cx="621790" cy="621790"/>
          </a:xfrm>
          <a:prstGeom prst="rect">
            <a:avLst/>
          </a:prstGeom>
        </p:spPr>
      </p:pic>
      <p:pic>
        <p:nvPicPr>
          <p:cNvPr id="34" name="Graphic 33" descr="Handshake">
            <a:extLst>
              <a:ext uri="{FF2B5EF4-FFF2-40B4-BE49-F238E27FC236}">
                <a16:creationId xmlns:a16="http://schemas.microsoft.com/office/drawing/2014/main" id="{7F9A0CED-5AA6-4D00-8828-B5709E2EA5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4297" y="1639817"/>
            <a:ext cx="665252" cy="6652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B386D33-AB2F-47A8-903F-9BE04550D2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8851" y="5363567"/>
            <a:ext cx="621790" cy="62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79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33DE13D3-3E52-4F09-ADC7-321A32F8BBB3}"/>
              </a:ext>
            </a:extLst>
          </p:cNvPr>
          <p:cNvGrpSpPr/>
          <p:nvPr/>
        </p:nvGrpSpPr>
        <p:grpSpPr>
          <a:xfrm>
            <a:off x="0" y="2038350"/>
            <a:ext cx="9906000" cy="2781300"/>
            <a:chOff x="0" y="2152650"/>
            <a:chExt cx="9906000" cy="2781300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3B4B16E-2B96-4489-8E5C-CA0D9C2C9142}"/>
                </a:ext>
              </a:extLst>
            </p:cNvPr>
            <p:cNvSpPr/>
            <p:nvPr/>
          </p:nvSpPr>
          <p:spPr>
            <a:xfrm>
              <a:off x="0" y="2152650"/>
              <a:ext cx="9906000" cy="2781300"/>
            </a:xfrm>
            <a:custGeom>
              <a:avLst/>
              <a:gdLst>
                <a:gd name="connsiteX0" fmla="*/ 0 w 9906000"/>
                <a:gd name="connsiteY0" fmla="*/ 0 h 2781300"/>
                <a:gd name="connsiteX1" fmla="*/ 8515350 w 9906000"/>
                <a:gd name="connsiteY1" fmla="*/ 0 h 2781300"/>
                <a:gd name="connsiteX2" fmla="*/ 9906000 w 9906000"/>
                <a:gd name="connsiteY2" fmla="*/ 1390650 h 2781300"/>
                <a:gd name="connsiteX3" fmla="*/ 8515350 w 9906000"/>
                <a:gd name="connsiteY3" fmla="*/ 2781300 h 2781300"/>
                <a:gd name="connsiteX4" fmla="*/ 0 w 9906000"/>
                <a:gd name="connsiteY4" fmla="*/ 2781300 h 2781300"/>
                <a:gd name="connsiteX5" fmla="*/ 0 w 9906000"/>
                <a:gd name="connsiteY5" fmla="*/ 0 h 278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06000" h="2781300">
                  <a:moveTo>
                    <a:pt x="0" y="0"/>
                  </a:moveTo>
                  <a:lnTo>
                    <a:pt x="8515350" y="0"/>
                  </a:lnTo>
                  <a:cubicBezTo>
                    <a:pt x="9283385" y="0"/>
                    <a:pt x="9906000" y="622615"/>
                    <a:pt x="9906000" y="1390650"/>
                  </a:cubicBezTo>
                  <a:cubicBezTo>
                    <a:pt x="9906000" y="2158685"/>
                    <a:pt x="9283385" y="2781300"/>
                    <a:pt x="8515350" y="2781300"/>
                  </a:cubicBezTo>
                  <a:lnTo>
                    <a:pt x="0" y="2781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FEBEE2B-1135-420C-98DE-A5D8F40F8076}"/>
                </a:ext>
              </a:extLst>
            </p:cNvPr>
            <p:cNvSpPr/>
            <p:nvPr/>
          </p:nvSpPr>
          <p:spPr>
            <a:xfrm>
              <a:off x="7371002" y="2428202"/>
              <a:ext cx="2230198" cy="2230196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981CAFA-5E57-4918-A59D-B0F28A147008}"/>
              </a:ext>
            </a:extLst>
          </p:cNvPr>
          <p:cNvSpPr txBox="1"/>
          <p:nvPr/>
        </p:nvSpPr>
        <p:spPr>
          <a:xfrm>
            <a:off x="514350" y="2767281"/>
            <a:ext cx="5734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solidFill>
                  <a:schemeClr val="bg1"/>
                </a:solidFill>
                <a:latin typeface="Georgia" panose="02040502050405020303" pitchFamily="18" charset="0"/>
              </a:rPr>
              <a:t>Thank you</a:t>
            </a:r>
          </a:p>
        </p:txBody>
      </p:sp>
      <p:pic>
        <p:nvPicPr>
          <p:cNvPr id="6" name="Graphic 5" descr="Handshake">
            <a:extLst>
              <a:ext uri="{FF2B5EF4-FFF2-40B4-BE49-F238E27FC236}">
                <a16:creationId xmlns:a16="http://schemas.microsoft.com/office/drawing/2014/main" id="{1A578EDD-EFAF-4B28-A549-3A43B8D6C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4382" y="2767282"/>
            <a:ext cx="1323438" cy="132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73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8E6C1A-BC0A-C35C-439F-3A0EE1DA7E2B}"/>
              </a:ext>
            </a:extLst>
          </p:cNvPr>
          <p:cNvSpPr txBox="1"/>
          <p:nvPr/>
        </p:nvSpPr>
        <p:spPr>
          <a:xfrm>
            <a:off x="306470" y="0"/>
            <a:ext cx="772463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/>
              </a:rPr>
              <a:t>Agenda</a:t>
            </a:r>
            <a:endParaRPr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02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978D8-B977-4E18-94F1-48011E8A6268}"/>
              </a:ext>
            </a:extLst>
          </p:cNvPr>
          <p:cNvSpPr txBox="1"/>
          <p:nvPr/>
        </p:nvSpPr>
        <p:spPr>
          <a:xfrm>
            <a:off x="386499" y="798845"/>
            <a:ext cx="11340444" cy="58308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>
                <a:latin typeface="Georgia" panose="02040502050405020303" pitchFamily="18" charset="0"/>
                <a:ea typeface="Cambria" panose="02040503050406030204" pitchFamily="18" charset="0"/>
              </a:rPr>
              <a:t>Traditional Maintenance Approaches</a:t>
            </a:r>
            <a:endParaRPr lang="en-US" sz="2800">
              <a:ea typeface="Calibri" panose="020F0502020204030204"/>
              <a:cs typeface="Calibri" panose="020F0502020204030204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>
                <a:latin typeface="Georgia" panose="02040502050405020303" pitchFamily="18" charset="0"/>
                <a:ea typeface="Cambria" panose="02040503050406030204" pitchFamily="18" charset="0"/>
              </a:rPr>
              <a:t>The Grass Root Problem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>
                <a:latin typeface="Georgia" panose="02040502050405020303" pitchFamily="18" charset="0"/>
                <a:ea typeface="Cambria" panose="02040503050406030204" pitchFamily="18" charset="0"/>
              </a:rPr>
              <a:t>What Industries Actually Needs?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>
                <a:latin typeface="Georgia" panose="02040502050405020303" pitchFamily="18" charset="0"/>
                <a:ea typeface="Cambria" panose="02040503050406030204" pitchFamily="18" charset="0"/>
              </a:rPr>
              <a:t>Predictive Maintenance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>
                <a:latin typeface="Georgia" panose="02040502050405020303" pitchFamily="18" charset="0"/>
                <a:ea typeface="Cambria" panose="02040503050406030204" pitchFamily="18" charset="0"/>
              </a:rPr>
              <a:t>Dataflow &amp; Intelligence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>
                <a:latin typeface="Georgia" panose="02040502050405020303" pitchFamily="18" charset="0"/>
                <a:ea typeface="Cambria" panose="02040503050406030204" pitchFamily="18" charset="0"/>
              </a:rPr>
              <a:t>Case Studies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>
                <a:latin typeface="Georgia" panose="02040502050405020303" pitchFamily="18" charset="0"/>
                <a:ea typeface="Cambria" panose="02040503050406030204" pitchFamily="18" charset="0"/>
              </a:rPr>
              <a:t>Benefits &amp; Challenges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>
                <a:latin typeface="Georgia" panose="02040502050405020303" pitchFamily="18" charset="0"/>
                <a:ea typeface="Cambria" panose="02040503050406030204" pitchFamily="18" charset="0"/>
              </a:rPr>
              <a:t>Aartronix Edge Advantage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>
                <a:latin typeface="Georgia" panose="02040502050405020303" pitchFamily="18" charset="0"/>
                <a:ea typeface="Cambria" panose="02040503050406030204" pitchFamily="18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063467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8E6C1A-BC0A-C35C-439F-3A0EE1DA7E2B}"/>
              </a:ext>
            </a:extLst>
          </p:cNvPr>
          <p:cNvSpPr txBox="1"/>
          <p:nvPr/>
        </p:nvSpPr>
        <p:spPr>
          <a:xfrm>
            <a:off x="306470" y="0"/>
            <a:ext cx="772463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Georgia"/>
                <a:ea typeface="Cambria"/>
              </a:rPr>
              <a:t>Traditional Maintenance Approaches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03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978D8-B977-4E18-94F1-48011E8A6268}"/>
              </a:ext>
            </a:extLst>
          </p:cNvPr>
          <p:cNvSpPr txBox="1"/>
          <p:nvPr/>
        </p:nvSpPr>
        <p:spPr>
          <a:xfrm>
            <a:off x="386499" y="1028489"/>
            <a:ext cx="113593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Most maintenance today is either </a:t>
            </a:r>
            <a:r>
              <a:rPr lang="en-IN" sz="2400" b="1">
                <a:latin typeface="Georgia" panose="02040502050405020303" pitchFamily="18" charset="0"/>
                <a:ea typeface="Cambria" panose="02040503050406030204" pitchFamily="18" charset="0"/>
              </a:rPr>
              <a:t>reactive</a:t>
            </a:r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 or </a:t>
            </a:r>
            <a:r>
              <a:rPr lang="en-IN" sz="2400" b="1">
                <a:latin typeface="Georgia" panose="02040502050405020303" pitchFamily="18" charset="0"/>
                <a:ea typeface="Cambria" panose="02040503050406030204" pitchFamily="18" charset="0"/>
              </a:rPr>
              <a:t>preventive</a:t>
            </a:r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 (</a:t>
            </a:r>
            <a:r>
              <a:rPr lang="en-IN" sz="2400" b="1">
                <a:latin typeface="Georgia" panose="02040502050405020303" pitchFamily="18" charset="0"/>
                <a:ea typeface="Cambria" panose="02040503050406030204" pitchFamily="18" charset="0"/>
              </a:rPr>
              <a:t>time-based</a:t>
            </a:r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).</a:t>
            </a:r>
          </a:p>
          <a:p>
            <a:endParaRPr lang="en-IN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We wait for failures to happen and then fix them.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Or we follow fixed schedules that don’t reflect the actual health of the equipment.</a:t>
            </a:r>
          </a:p>
          <a:p>
            <a:pPr lvl="0"/>
            <a:endParaRPr lang="en-IN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Both approaches are costly. They lead to unexpected downtime, unnecessary part replacements, and huge losses in productivity.</a:t>
            </a:r>
          </a:p>
          <a:p>
            <a:endParaRPr lang="en-IN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endParaRPr lang="en-US" sz="2800">
              <a:latin typeface="Georgia" panose="02040502050405020303" pitchFamily="18" charset="0"/>
              <a:ea typeface="Cambria" panose="020405030504060302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7935887-50BC-4277-9BD4-C472E708EAF1}"/>
              </a:ext>
            </a:extLst>
          </p:cNvPr>
          <p:cNvGrpSpPr/>
          <p:nvPr/>
        </p:nvGrpSpPr>
        <p:grpSpPr>
          <a:xfrm>
            <a:off x="1119634" y="4016155"/>
            <a:ext cx="9893030" cy="2442578"/>
            <a:chOff x="943583" y="1692612"/>
            <a:chExt cx="9893030" cy="2512778"/>
          </a:xfrm>
        </p:grpSpPr>
        <p:sp>
          <p:nvSpPr>
            <p:cNvPr id="14" name="Rounded Rectangle 1">
              <a:extLst>
                <a:ext uri="{FF2B5EF4-FFF2-40B4-BE49-F238E27FC236}">
                  <a16:creationId xmlns:a16="http://schemas.microsoft.com/office/drawing/2014/main" id="{5E97E9E9-8BBB-4EB4-9E50-F31F992B6A20}"/>
                </a:ext>
              </a:extLst>
            </p:cNvPr>
            <p:cNvSpPr/>
            <p:nvPr/>
          </p:nvSpPr>
          <p:spPr>
            <a:xfrm>
              <a:off x="943583" y="1692612"/>
              <a:ext cx="2760846" cy="1103171"/>
            </a:xfrm>
            <a:custGeom>
              <a:avLst/>
              <a:gdLst/>
              <a:ahLst/>
              <a:cxnLst/>
              <a:rect l="0" t="0" r="0" b="0"/>
              <a:pathLst>
                <a:path w="1828800" h="685800">
                  <a:moveTo>
                    <a:pt x="114300" y="0"/>
                  </a:moveTo>
                  <a:lnTo>
                    <a:pt x="1714500" y="0"/>
                  </a:lnTo>
                  <a:cubicBezTo>
                    <a:pt x="1714500" y="0"/>
                    <a:pt x="1828800" y="0"/>
                    <a:pt x="1828800" y="114300"/>
                  </a:cubicBezTo>
                  <a:lnTo>
                    <a:pt x="1828800" y="571500"/>
                  </a:lnTo>
                  <a:cubicBezTo>
                    <a:pt x="1828800" y="571500"/>
                    <a:pt x="1828800" y="685800"/>
                    <a:pt x="1714500" y="685800"/>
                  </a:cubicBezTo>
                  <a:lnTo>
                    <a:pt x="114300" y="685800"/>
                  </a:lnTo>
                  <a:cubicBezTo>
                    <a:pt x="114300" y="685800"/>
                    <a:pt x="0" y="685800"/>
                    <a:pt x="0" y="571500"/>
                  </a:cubicBezTo>
                  <a:lnTo>
                    <a:pt x="0" y="114300"/>
                  </a:lnTo>
                  <a:cubicBezTo>
                    <a:pt x="0" y="114300"/>
                    <a:pt x="0" y="0"/>
                    <a:pt x="114300" y="0"/>
                  </a:cubicBezTo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Rounded Rectangle 2">
              <a:extLst>
                <a:ext uri="{FF2B5EF4-FFF2-40B4-BE49-F238E27FC236}">
                  <a16:creationId xmlns:a16="http://schemas.microsoft.com/office/drawing/2014/main" id="{33DB8991-66F9-41D9-8BFB-8B38ABFF47E1}"/>
                </a:ext>
              </a:extLst>
            </p:cNvPr>
            <p:cNvSpPr/>
            <p:nvPr/>
          </p:nvSpPr>
          <p:spPr>
            <a:xfrm>
              <a:off x="4509675" y="1692612"/>
              <a:ext cx="2760846" cy="1103171"/>
            </a:xfrm>
            <a:custGeom>
              <a:avLst/>
              <a:gdLst/>
              <a:ahLst/>
              <a:cxnLst/>
              <a:rect l="0" t="0" r="0" b="0"/>
              <a:pathLst>
                <a:path w="1828800" h="685800">
                  <a:moveTo>
                    <a:pt x="114300" y="0"/>
                  </a:moveTo>
                  <a:lnTo>
                    <a:pt x="1714500" y="0"/>
                  </a:lnTo>
                  <a:cubicBezTo>
                    <a:pt x="1714500" y="0"/>
                    <a:pt x="1828800" y="0"/>
                    <a:pt x="1828800" y="114300"/>
                  </a:cubicBezTo>
                  <a:lnTo>
                    <a:pt x="1828800" y="571500"/>
                  </a:lnTo>
                  <a:cubicBezTo>
                    <a:pt x="1828800" y="571500"/>
                    <a:pt x="1828800" y="685800"/>
                    <a:pt x="1714500" y="685800"/>
                  </a:cubicBezTo>
                  <a:lnTo>
                    <a:pt x="114300" y="685800"/>
                  </a:lnTo>
                  <a:cubicBezTo>
                    <a:pt x="114300" y="685800"/>
                    <a:pt x="0" y="685800"/>
                    <a:pt x="0" y="571500"/>
                  </a:cubicBezTo>
                  <a:lnTo>
                    <a:pt x="0" y="114300"/>
                  </a:lnTo>
                  <a:cubicBezTo>
                    <a:pt x="0" y="114300"/>
                    <a:pt x="0" y="0"/>
                    <a:pt x="114300" y="0"/>
                  </a:cubicBezTo>
                </a:path>
              </a:pathLst>
            </a:custGeom>
            <a:solidFill>
              <a:srgbClr val="D1F4FF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ounded Rectangle 3">
              <a:extLst>
                <a:ext uri="{FF2B5EF4-FFF2-40B4-BE49-F238E27FC236}">
                  <a16:creationId xmlns:a16="http://schemas.microsoft.com/office/drawing/2014/main" id="{C2940B9D-1C39-42EE-9B9B-AD8323D91A62}"/>
                </a:ext>
              </a:extLst>
            </p:cNvPr>
            <p:cNvSpPr/>
            <p:nvPr/>
          </p:nvSpPr>
          <p:spPr>
            <a:xfrm>
              <a:off x="8075767" y="1692612"/>
              <a:ext cx="2760846" cy="1103171"/>
            </a:xfrm>
            <a:custGeom>
              <a:avLst/>
              <a:gdLst/>
              <a:ahLst/>
              <a:cxnLst/>
              <a:rect l="0" t="0" r="0" b="0"/>
              <a:pathLst>
                <a:path w="1828800" h="685800">
                  <a:moveTo>
                    <a:pt x="114300" y="0"/>
                  </a:moveTo>
                  <a:lnTo>
                    <a:pt x="1714500" y="0"/>
                  </a:lnTo>
                  <a:cubicBezTo>
                    <a:pt x="1714500" y="0"/>
                    <a:pt x="1828800" y="0"/>
                    <a:pt x="1828800" y="114300"/>
                  </a:cubicBezTo>
                  <a:lnTo>
                    <a:pt x="1828800" y="571500"/>
                  </a:lnTo>
                  <a:cubicBezTo>
                    <a:pt x="1828800" y="571500"/>
                    <a:pt x="1828800" y="685800"/>
                    <a:pt x="1714500" y="685800"/>
                  </a:cubicBezTo>
                  <a:lnTo>
                    <a:pt x="114300" y="685800"/>
                  </a:lnTo>
                  <a:cubicBezTo>
                    <a:pt x="114300" y="685800"/>
                    <a:pt x="0" y="685800"/>
                    <a:pt x="0" y="571500"/>
                  </a:cubicBezTo>
                  <a:lnTo>
                    <a:pt x="0" y="114300"/>
                  </a:lnTo>
                  <a:cubicBezTo>
                    <a:pt x="0" y="114300"/>
                    <a:pt x="0" y="0"/>
                    <a:pt x="114300" y="0"/>
                  </a:cubicBezTo>
                </a:path>
              </a:pathLst>
            </a:custGeom>
            <a:solidFill>
              <a:srgbClr val="D1F4FF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ounded Rectangle 7">
              <a:extLst>
                <a:ext uri="{FF2B5EF4-FFF2-40B4-BE49-F238E27FC236}">
                  <a16:creationId xmlns:a16="http://schemas.microsoft.com/office/drawing/2014/main" id="{FA3EA60F-8942-4284-BD31-2A0A62B07936}"/>
                </a:ext>
              </a:extLst>
            </p:cNvPr>
            <p:cNvSpPr/>
            <p:nvPr/>
          </p:nvSpPr>
          <p:spPr>
            <a:xfrm>
              <a:off x="8075767" y="3102219"/>
              <a:ext cx="2760846" cy="1103171"/>
            </a:xfrm>
            <a:custGeom>
              <a:avLst/>
              <a:gdLst/>
              <a:ahLst/>
              <a:cxnLst/>
              <a:rect l="0" t="0" r="0" b="0"/>
              <a:pathLst>
                <a:path w="1828800" h="685800">
                  <a:moveTo>
                    <a:pt x="114300" y="0"/>
                  </a:moveTo>
                  <a:lnTo>
                    <a:pt x="1714500" y="0"/>
                  </a:lnTo>
                  <a:cubicBezTo>
                    <a:pt x="1714500" y="0"/>
                    <a:pt x="1828800" y="0"/>
                    <a:pt x="1828800" y="114300"/>
                  </a:cubicBezTo>
                  <a:lnTo>
                    <a:pt x="1828800" y="571500"/>
                  </a:lnTo>
                  <a:cubicBezTo>
                    <a:pt x="1828800" y="571500"/>
                    <a:pt x="1828800" y="685800"/>
                    <a:pt x="1714500" y="685800"/>
                  </a:cubicBezTo>
                  <a:lnTo>
                    <a:pt x="114300" y="685800"/>
                  </a:lnTo>
                  <a:cubicBezTo>
                    <a:pt x="114300" y="685800"/>
                    <a:pt x="0" y="685800"/>
                    <a:pt x="0" y="571500"/>
                  </a:cubicBezTo>
                  <a:lnTo>
                    <a:pt x="0" y="114300"/>
                  </a:lnTo>
                  <a:cubicBezTo>
                    <a:pt x="0" y="114300"/>
                    <a:pt x="0" y="0"/>
                    <a:pt x="114300" y="0"/>
                  </a:cubicBezTo>
                </a:path>
              </a:pathLst>
            </a:custGeom>
            <a:solidFill>
              <a:srgbClr val="D1F4FF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ounded Rectangle 8">
              <a:extLst>
                <a:ext uri="{FF2B5EF4-FFF2-40B4-BE49-F238E27FC236}">
                  <a16:creationId xmlns:a16="http://schemas.microsoft.com/office/drawing/2014/main" id="{861D4051-68FB-4624-89B0-F20C834EF2CE}"/>
                </a:ext>
              </a:extLst>
            </p:cNvPr>
            <p:cNvSpPr/>
            <p:nvPr/>
          </p:nvSpPr>
          <p:spPr>
            <a:xfrm>
              <a:off x="4509675" y="3102219"/>
              <a:ext cx="2760846" cy="1103171"/>
            </a:xfrm>
            <a:custGeom>
              <a:avLst/>
              <a:gdLst/>
              <a:ahLst/>
              <a:cxnLst/>
              <a:rect l="0" t="0" r="0" b="0"/>
              <a:pathLst>
                <a:path w="1828800" h="685800">
                  <a:moveTo>
                    <a:pt x="114300" y="0"/>
                  </a:moveTo>
                  <a:lnTo>
                    <a:pt x="1714500" y="0"/>
                  </a:lnTo>
                  <a:cubicBezTo>
                    <a:pt x="1714500" y="0"/>
                    <a:pt x="1828800" y="0"/>
                    <a:pt x="1828800" y="114300"/>
                  </a:cubicBezTo>
                  <a:lnTo>
                    <a:pt x="1828800" y="571500"/>
                  </a:lnTo>
                  <a:cubicBezTo>
                    <a:pt x="1828800" y="571500"/>
                    <a:pt x="1828800" y="685800"/>
                    <a:pt x="1714500" y="685800"/>
                  </a:cubicBezTo>
                  <a:lnTo>
                    <a:pt x="114300" y="685800"/>
                  </a:lnTo>
                  <a:cubicBezTo>
                    <a:pt x="114300" y="685800"/>
                    <a:pt x="0" y="685800"/>
                    <a:pt x="0" y="571500"/>
                  </a:cubicBezTo>
                  <a:lnTo>
                    <a:pt x="0" y="114300"/>
                  </a:lnTo>
                  <a:cubicBezTo>
                    <a:pt x="0" y="114300"/>
                    <a:pt x="0" y="0"/>
                    <a:pt x="114300" y="0"/>
                  </a:cubicBezTo>
                </a:path>
              </a:pathLst>
            </a:custGeom>
            <a:solidFill>
              <a:srgbClr val="D1F4FF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ounded Rectangle 9">
              <a:extLst>
                <a:ext uri="{FF2B5EF4-FFF2-40B4-BE49-F238E27FC236}">
                  <a16:creationId xmlns:a16="http://schemas.microsoft.com/office/drawing/2014/main" id="{A504032D-60BB-4FE4-9B39-6053EFF0AE3B}"/>
                </a:ext>
              </a:extLst>
            </p:cNvPr>
            <p:cNvSpPr/>
            <p:nvPr/>
          </p:nvSpPr>
          <p:spPr>
            <a:xfrm>
              <a:off x="943583" y="3102219"/>
              <a:ext cx="2760846" cy="1103171"/>
            </a:xfrm>
            <a:custGeom>
              <a:avLst/>
              <a:gdLst/>
              <a:ahLst/>
              <a:cxnLst/>
              <a:rect l="0" t="0" r="0" b="0"/>
              <a:pathLst>
                <a:path w="1828800" h="685800">
                  <a:moveTo>
                    <a:pt x="114300" y="0"/>
                  </a:moveTo>
                  <a:lnTo>
                    <a:pt x="1714500" y="0"/>
                  </a:lnTo>
                  <a:cubicBezTo>
                    <a:pt x="1714500" y="0"/>
                    <a:pt x="1828800" y="0"/>
                    <a:pt x="1828800" y="114300"/>
                  </a:cubicBezTo>
                  <a:lnTo>
                    <a:pt x="1828800" y="571500"/>
                  </a:lnTo>
                  <a:cubicBezTo>
                    <a:pt x="1828800" y="571500"/>
                    <a:pt x="1828800" y="685800"/>
                    <a:pt x="1714500" y="685800"/>
                  </a:cubicBezTo>
                  <a:lnTo>
                    <a:pt x="114300" y="685800"/>
                  </a:lnTo>
                  <a:cubicBezTo>
                    <a:pt x="114300" y="685800"/>
                    <a:pt x="0" y="685800"/>
                    <a:pt x="0" y="571500"/>
                  </a:cubicBezTo>
                  <a:lnTo>
                    <a:pt x="0" y="114300"/>
                  </a:lnTo>
                  <a:cubicBezTo>
                    <a:pt x="0" y="114300"/>
                    <a:pt x="0" y="0"/>
                    <a:pt x="114300" y="0"/>
                  </a:cubicBezTo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E7AC07D-A359-4F0C-AF5B-FC48F4EDE209}"/>
                </a:ext>
              </a:extLst>
            </p:cNvPr>
            <p:cNvGrpSpPr/>
            <p:nvPr/>
          </p:nvGrpSpPr>
          <p:grpSpPr>
            <a:xfrm>
              <a:off x="7270521" y="3554212"/>
              <a:ext cx="783677" cy="199184"/>
              <a:chOff x="4419600" y="2414587"/>
              <a:chExt cx="519112" cy="123825"/>
            </a:xfrm>
          </p:grpSpPr>
          <p:sp>
            <p:nvSpPr>
              <p:cNvPr id="43" name="Rounded Rectangle 11">
                <a:extLst>
                  <a:ext uri="{FF2B5EF4-FFF2-40B4-BE49-F238E27FC236}">
                    <a16:creationId xmlns:a16="http://schemas.microsoft.com/office/drawing/2014/main" id="{0752A598-FBFF-4620-B87C-F78F2C7382E8}"/>
                  </a:ext>
                </a:extLst>
              </p:cNvPr>
              <p:cNvSpPr/>
              <p:nvPr/>
            </p:nvSpPr>
            <p:spPr>
              <a:xfrm>
                <a:off x="4419600" y="2476500"/>
                <a:ext cx="514350" cy="9525"/>
              </a:xfrm>
              <a:custGeom>
                <a:avLst/>
                <a:gdLst/>
                <a:ahLst/>
                <a:cxnLst/>
                <a:rect l="0" t="0" r="0" b="0"/>
                <a:pathLst>
                  <a:path w="514350" h="9525">
                    <a:moveTo>
                      <a:pt x="0" y="0"/>
                    </a:moveTo>
                    <a:lnTo>
                      <a:pt x="266700" y="0"/>
                    </a:lnTo>
                    <a:lnTo>
                      <a:pt x="514350" y="0"/>
                    </a:lnTo>
                  </a:path>
                </a:pathLst>
              </a:custGeom>
              <a:noFill/>
              <a:ln w="14287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4" name="Rounded Rectangle 12">
                <a:extLst>
                  <a:ext uri="{FF2B5EF4-FFF2-40B4-BE49-F238E27FC236}">
                    <a16:creationId xmlns:a16="http://schemas.microsoft.com/office/drawing/2014/main" id="{7099C166-AD46-4137-B880-9F6A00FCC8D0}"/>
                  </a:ext>
                </a:extLst>
              </p:cNvPr>
              <p:cNvSpPr/>
              <p:nvPr/>
            </p:nvSpPr>
            <p:spPr>
              <a:xfrm>
                <a:off x="4876800" y="2414587"/>
                <a:ext cx="61912" cy="123825"/>
              </a:xfrm>
              <a:custGeom>
                <a:avLst/>
                <a:gdLst/>
                <a:ahLst/>
                <a:cxnLst/>
                <a:rect l="0" t="0" r="0" b="0"/>
                <a:pathLst>
                  <a:path w="61912" h="123825">
                    <a:moveTo>
                      <a:pt x="0" y="123825"/>
                    </a:moveTo>
                    <a:lnTo>
                      <a:pt x="61912" y="61912"/>
                    </a:lnTo>
                    <a:lnTo>
                      <a:pt x="0" y="0"/>
                    </a:lnTo>
                  </a:path>
                </a:pathLst>
              </a:custGeom>
              <a:noFill/>
              <a:ln w="14287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C205EFB-9945-4B9C-BD14-53F28C1909C2}"/>
                </a:ext>
              </a:extLst>
            </p:cNvPr>
            <p:cNvGrpSpPr/>
            <p:nvPr/>
          </p:nvGrpSpPr>
          <p:grpSpPr>
            <a:xfrm>
              <a:off x="7270521" y="2144605"/>
              <a:ext cx="783677" cy="199184"/>
              <a:chOff x="4419600" y="1538287"/>
              <a:chExt cx="519112" cy="123825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866F5402-0042-405C-9FDB-5E4B7EE545EA}"/>
                  </a:ext>
                </a:extLst>
              </p:cNvPr>
              <p:cNvSpPr/>
              <p:nvPr/>
            </p:nvSpPr>
            <p:spPr>
              <a:xfrm>
                <a:off x="4419600" y="1600199"/>
                <a:ext cx="514350" cy="9525"/>
              </a:xfrm>
              <a:custGeom>
                <a:avLst/>
                <a:gdLst/>
                <a:ahLst/>
                <a:cxnLst/>
                <a:rect l="0" t="0" r="0" b="0"/>
                <a:pathLst>
                  <a:path w="514350" h="9525">
                    <a:moveTo>
                      <a:pt x="0" y="0"/>
                    </a:moveTo>
                    <a:lnTo>
                      <a:pt x="266700" y="0"/>
                    </a:lnTo>
                    <a:lnTo>
                      <a:pt x="514350" y="0"/>
                    </a:lnTo>
                  </a:path>
                </a:pathLst>
              </a:custGeom>
              <a:noFill/>
              <a:ln w="14287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E2573EF7-7A23-4AE8-B04D-5CCE4E853183}"/>
                  </a:ext>
                </a:extLst>
              </p:cNvPr>
              <p:cNvSpPr/>
              <p:nvPr/>
            </p:nvSpPr>
            <p:spPr>
              <a:xfrm>
                <a:off x="4876800" y="1538287"/>
                <a:ext cx="61912" cy="123825"/>
              </a:xfrm>
              <a:custGeom>
                <a:avLst/>
                <a:gdLst/>
                <a:ahLst/>
                <a:cxnLst/>
                <a:rect l="0" t="0" r="0" b="0"/>
                <a:pathLst>
                  <a:path w="61912" h="123825">
                    <a:moveTo>
                      <a:pt x="0" y="123825"/>
                    </a:moveTo>
                    <a:lnTo>
                      <a:pt x="61912" y="61912"/>
                    </a:lnTo>
                    <a:lnTo>
                      <a:pt x="0" y="0"/>
                    </a:lnTo>
                  </a:path>
                </a:pathLst>
              </a:custGeom>
              <a:noFill/>
              <a:ln w="14287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2AD6EC8-A030-49C9-8834-4A2632746A92}"/>
                </a:ext>
              </a:extLst>
            </p:cNvPr>
            <p:cNvGrpSpPr/>
            <p:nvPr/>
          </p:nvGrpSpPr>
          <p:grpSpPr>
            <a:xfrm>
              <a:off x="3704429" y="2144605"/>
              <a:ext cx="783677" cy="199184"/>
              <a:chOff x="2057400" y="1538287"/>
              <a:chExt cx="519112" cy="123825"/>
            </a:xfrm>
          </p:grpSpPr>
          <p:sp>
            <p:nvSpPr>
              <p:cNvPr id="38" name="Rounded Rectangle 20">
                <a:extLst>
                  <a:ext uri="{FF2B5EF4-FFF2-40B4-BE49-F238E27FC236}">
                    <a16:creationId xmlns:a16="http://schemas.microsoft.com/office/drawing/2014/main" id="{058E0302-2A61-4502-8AFB-6390512A9CE9}"/>
                  </a:ext>
                </a:extLst>
              </p:cNvPr>
              <p:cNvSpPr/>
              <p:nvPr/>
            </p:nvSpPr>
            <p:spPr>
              <a:xfrm>
                <a:off x="2057400" y="1600199"/>
                <a:ext cx="514350" cy="9525"/>
              </a:xfrm>
              <a:custGeom>
                <a:avLst/>
                <a:gdLst/>
                <a:ahLst/>
                <a:cxnLst/>
                <a:rect l="0" t="0" r="0" b="0"/>
                <a:pathLst>
                  <a:path w="514350" h="9525">
                    <a:moveTo>
                      <a:pt x="0" y="0"/>
                    </a:moveTo>
                    <a:lnTo>
                      <a:pt x="266700" y="0"/>
                    </a:lnTo>
                    <a:lnTo>
                      <a:pt x="514350" y="0"/>
                    </a:lnTo>
                  </a:path>
                </a:pathLst>
              </a:custGeom>
              <a:noFill/>
              <a:ln w="14287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0" name="Rounded Rectangle 21">
                <a:extLst>
                  <a:ext uri="{FF2B5EF4-FFF2-40B4-BE49-F238E27FC236}">
                    <a16:creationId xmlns:a16="http://schemas.microsoft.com/office/drawing/2014/main" id="{C2995AFC-9B37-4C85-8AC1-8D28F78DFC28}"/>
                  </a:ext>
                </a:extLst>
              </p:cNvPr>
              <p:cNvSpPr/>
              <p:nvPr/>
            </p:nvSpPr>
            <p:spPr>
              <a:xfrm>
                <a:off x="2514600" y="1538287"/>
                <a:ext cx="61912" cy="123825"/>
              </a:xfrm>
              <a:custGeom>
                <a:avLst/>
                <a:gdLst/>
                <a:ahLst/>
                <a:cxnLst/>
                <a:rect l="0" t="0" r="0" b="0"/>
                <a:pathLst>
                  <a:path w="61912" h="123825">
                    <a:moveTo>
                      <a:pt x="0" y="123825"/>
                    </a:moveTo>
                    <a:lnTo>
                      <a:pt x="61912" y="61912"/>
                    </a:lnTo>
                    <a:lnTo>
                      <a:pt x="0" y="0"/>
                    </a:lnTo>
                  </a:path>
                </a:pathLst>
              </a:custGeom>
              <a:noFill/>
              <a:ln w="14287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ACC1FEB-5CF2-469A-959D-CAC0483BF5FA}"/>
                </a:ext>
              </a:extLst>
            </p:cNvPr>
            <p:cNvGrpSpPr/>
            <p:nvPr/>
          </p:nvGrpSpPr>
          <p:grpSpPr>
            <a:xfrm>
              <a:off x="3704429" y="3554212"/>
              <a:ext cx="783677" cy="199184"/>
              <a:chOff x="2057400" y="2414587"/>
              <a:chExt cx="519112" cy="123825"/>
            </a:xfrm>
          </p:grpSpPr>
          <p:sp>
            <p:nvSpPr>
              <p:cNvPr id="36" name="Rounded Rectangle 23">
                <a:extLst>
                  <a:ext uri="{FF2B5EF4-FFF2-40B4-BE49-F238E27FC236}">
                    <a16:creationId xmlns:a16="http://schemas.microsoft.com/office/drawing/2014/main" id="{9B1C79BE-1E0D-43EF-8D49-8646A33E0E62}"/>
                  </a:ext>
                </a:extLst>
              </p:cNvPr>
              <p:cNvSpPr/>
              <p:nvPr/>
            </p:nvSpPr>
            <p:spPr>
              <a:xfrm>
                <a:off x="2057400" y="2476500"/>
                <a:ext cx="514350" cy="9525"/>
              </a:xfrm>
              <a:custGeom>
                <a:avLst/>
                <a:gdLst/>
                <a:ahLst/>
                <a:cxnLst/>
                <a:rect l="0" t="0" r="0" b="0"/>
                <a:pathLst>
                  <a:path w="514350" h="9525">
                    <a:moveTo>
                      <a:pt x="0" y="0"/>
                    </a:moveTo>
                    <a:lnTo>
                      <a:pt x="266700" y="0"/>
                    </a:lnTo>
                    <a:lnTo>
                      <a:pt x="514350" y="0"/>
                    </a:lnTo>
                  </a:path>
                </a:pathLst>
              </a:custGeom>
              <a:noFill/>
              <a:ln w="14287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7" name="Rounded Rectangle 24">
                <a:extLst>
                  <a:ext uri="{FF2B5EF4-FFF2-40B4-BE49-F238E27FC236}">
                    <a16:creationId xmlns:a16="http://schemas.microsoft.com/office/drawing/2014/main" id="{346F883E-642B-4100-8C92-783CC0D407DB}"/>
                  </a:ext>
                </a:extLst>
              </p:cNvPr>
              <p:cNvSpPr/>
              <p:nvPr/>
            </p:nvSpPr>
            <p:spPr>
              <a:xfrm>
                <a:off x="2514600" y="2414587"/>
                <a:ext cx="61912" cy="123825"/>
              </a:xfrm>
              <a:custGeom>
                <a:avLst/>
                <a:gdLst/>
                <a:ahLst/>
                <a:cxnLst/>
                <a:rect l="0" t="0" r="0" b="0"/>
                <a:pathLst>
                  <a:path w="61912" h="123825">
                    <a:moveTo>
                      <a:pt x="0" y="123825"/>
                    </a:moveTo>
                    <a:lnTo>
                      <a:pt x="61912" y="61912"/>
                    </a:lnTo>
                    <a:lnTo>
                      <a:pt x="0" y="0"/>
                    </a:lnTo>
                  </a:path>
                </a:pathLst>
              </a:custGeom>
              <a:noFill/>
              <a:ln w="14287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4" name="Rounded Rectangle 29">
              <a:extLst>
                <a:ext uri="{FF2B5EF4-FFF2-40B4-BE49-F238E27FC236}">
                  <a16:creationId xmlns:a16="http://schemas.microsoft.com/office/drawing/2014/main" id="{83962245-BF14-4CF7-8C43-C5429E8D12EF}"/>
                </a:ext>
              </a:extLst>
            </p:cNvPr>
            <p:cNvSpPr/>
            <p:nvPr/>
          </p:nvSpPr>
          <p:spPr>
            <a:xfrm>
              <a:off x="1114827" y="3423854"/>
              <a:ext cx="434199" cy="459777"/>
            </a:xfrm>
            <a:custGeom>
              <a:avLst/>
              <a:gdLst/>
              <a:ahLst/>
              <a:cxnLst/>
              <a:rect l="0" t="0" r="0" b="0"/>
              <a:pathLst>
                <a:path w="287616" h="285826">
                  <a:moveTo>
                    <a:pt x="283283" y="140569"/>
                  </a:moveTo>
                  <a:lnTo>
                    <a:pt x="152314" y="3648"/>
                  </a:lnTo>
                  <a:cubicBezTo>
                    <a:pt x="150066" y="1323"/>
                    <a:pt x="146980" y="0"/>
                    <a:pt x="143741" y="0"/>
                  </a:cubicBezTo>
                  <a:cubicBezTo>
                    <a:pt x="140503" y="0"/>
                    <a:pt x="137417" y="1323"/>
                    <a:pt x="135169" y="3648"/>
                  </a:cubicBezTo>
                  <a:lnTo>
                    <a:pt x="4200" y="140569"/>
                  </a:lnTo>
                  <a:cubicBezTo>
                    <a:pt x="914" y="144008"/>
                    <a:pt x="0" y="149075"/>
                    <a:pt x="1866" y="153447"/>
                  </a:cubicBezTo>
                  <a:cubicBezTo>
                    <a:pt x="3724" y="157829"/>
                    <a:pt x="8020" y="160677"/>
                    <a:pt x="12773" y="160686"/>
                  </a:cubicBezTo>
                  <a:lnTo>
                    <a:pt x="30632" y="160686"/>
                  </a:lnTo>
                  <a:cubicBezTo>
                    <a:pt x="32232" y="160686"/>
                    <a:pt x="33766" y="161334"/>
                    <a:pt x="34880" y="162477"/>
                  </a:cubicBezTo>
                  <a:cubicBezTo>
                    <a:pt x="36004" y="163620"/>
                    <a:pt x="36614" y="165163"/>
                    <a:pt x="36585" y="166763"/>
                  </a:cubicBezTo>
                  <a:lnTo>
                    <a:pt x="36585" y="267966"/>
                  </a:lnTo>
                  <a:cubicBezTo>
                    <a:pt x="36585" y="277834"/>
                    <a:pt x="44577" y="285826"/>
                    <a:pt x="54444" y="285826"/>
                  </a:cubicBezTo>
                  <a:lnTo>
                    <a:pt x="233038" y="285826"/>
                  </a:lnTo>
                  <a:cubicBezTo>
                    <a:pt x="242906" y="285826"/>
                    <a:pt x="250898" y="277834"/>
                    <a:pt x="250898" y="267966"/>
                  </a:cubicBezTo>
                  <a:lnTo>
                    <a:pt x="250898" y="166763"/>
                  </a:lnTo>
                  <a:cubicBezTo>
                    <a:pt x="250898" y="163477"/>
                    <a:pt x="253565" y="160810"/>
                    <a:pt x="256851" y="160810"/>
                  </a:cubicBezTo>
                  <a:lnTo>
                    <a:pt x="274710" y="160810"/>
                  </a:lnTo>
                  <a:cubicBezTo>
                    <a:pt x="279520" y="160839"/>
                    <a:pt x="283873" y="157972"/>
                    <a:pt x="285740" y="153552"/>
                  </a:cubicBezTo>
                  <a:cubicBezTo>
                    <a:pt x="287616" y="149123"/>
                    <a:pt x="286645" y="143998"/>
                    <a:pt x="283283" y="140569"/>
                  </a:cubicBezTo>
                  <a:moveTo>
                    <a:pt x="164220" y="184861"/>
                  </a:moveTo>
                  <a:cubicBezTo>
                    <a:pt x="162391" y="185975"/>
                    <a:pt x="161258" y="187956"/>
                    <a:pt x="161239" y="190099"/>
                  </a:cubicBezTo>
                  <a:lnTo>
                    <a:pt x="161239" y="244030"/>
                  </a:lnTo>
                  <a:cubicBezTo>
                    <a:pt x="161239" y="247326"/>
                    <a:pt x="158581" y="249983"/>
                    <a:pt x="155286" y="249983"/>
                  </a:cubicBezTo>
                  <a:lnTo>
                    <a:pt x="131835" y="249983"/>
                  </a:lnTo>
                  <a:cubicBezTo>
                    <a:pt x="128549" y="249983"/>
                    <a:pt x="125882" y="247326"/>
                    <a:pt x="125882" y="244030"/>
                  </a:cubicBezTo>
                  <a:lnTo>
                    <a:pt x="125882" y="190576"/>
                  </a:lnTo>
                  <a:cubicBezTo>
                    <a:pt x="125863" y="188433"/>
                    <a:pt x="124739" y="186451"/>
                    <a:pt x="122901" y="185337"/>
                  </a:cubicBezTo>
                  <a:cubicBezTo>
                    <a:pt x="106194" y="176069"/>
                    <a:pt x="97936" y="156619"/>
                    <a:pt x="102860" y="138160"/>
                  </a:cubicBezTo>
                  <a:cubicBezTo>
                    <a:pt x="107784" y="119700"/>
                    <a:pt x="124634" y="106946"/>
                    <a:pt x="143741" y="107232"/>
                  </a:cubicBezTo>
                  <a:cubicBezTo>
                    <a:pt x="147780" y="107299"/>
                    <a:pt x="151790" y="107946"/>
                    <a:pt x="155648" y="109137"/>
                  </a:cubicBezTo>
                  <a:cubicBezTo>
                    <a:pt x="157619" y="109775"/>
                    <a:pt x="159124" y="111394"/>
                    <a:pt x="159610" y="113414"/>
                  </a:cubicBezTo>
                  <a:cubicBezTo>
                    <a:pt x="160096" y="115423"/>
                    <a:pt x="159496" y="117557"/>
                    <a:pt x="158029" y="119014"/>
                  </a:cubicBezTo>
                  <a:lnTo>
                    <a:pt x="147675" y="129263"/>
                  </a:lnTo>
                  <a:cubicBezTo>
                    <a:pt x="141817" y="135045"/>
                    <a:pt x="141760" y="144484"/>
                    <a:pt x="147551" y="150333"/>
                  </a:cubicBezTo>
                  <a:cubicBezTo>
                    <a:pt x="153342" y="156181"/>
                    <a:pt x="162772" y="156238"/>
                    <a:pt x="168621" y="150456"/>
                  </a:cubicBezTo>
                  <a:lnTo>
                    <a:pt x="174812" y="144379"/>
                  </a:lnTo>
                  <a:cubicBezTo>
                    <a:pt x="176564" y="142665"/>
                    <a:pt x="179184" y="142189"/>
                    <a:pt x="181422" y="143189"/>
                  </a:cubicBezTo>
                  <a:cubicBezTo>
                    <a:pt x="183661" y="144189"/>
                    <a:pt x="185051" y="146456"/>
                    <a:pt x="184937" y="148904"/>
                  </a:cubicBezTo>
                  <a:cubicBezTo>
                    <a:pt x="185042" y="163658"/>
                    <a:pt x="177279" y="177355"/>
                    <a:pt x="164582" y="184861"/>
                  </a:cubicBezTo>
                </a:path>
              </a:pathLst>
            </a:custGeom>
            <a:solidFill>
              <a:srgbClr val="969696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5" name="Rounded Rectangle 30">
              <a:extLst>
                <a:ext uri="{FF2B5EF4-FFF2-40B4-BE49-F238E27FC236}">
                  <a16:creationId xmlns:a16="http://schemas.microsoft.com/office/drawing/2014/main" id="{876AA629-0D29-4942-9933-6729F2D4049E}"/>
                </a:ext>
              </a:extLst>
            </p:cNvPr>
            <p:cNvSpPr/>
            <p:nvPr/>
          </p:nvSpPr>
          <p:spPr>
            <a:xfrm>
              <a:off x="4678158" y="3423978"/>
              <a:ext cx="437780" cy="459655"/>
            </a:xfrm>
            <a:custGeom>
              <a:avLst/>
              <a:gdLst/>
              <a:ahLst/>
              <a:cxnLst/>
              <a:rect l="0" t="0" r="0" b="0"/>
              <a:pathLst>
                <a:path w="289988" h="285750">
                  <a:moveTo>
                    <a:pt x="214979" y="160734"/>
                  </a:moveTo>
                  <a:lnTo>
                    <a:pt x="59369" y="160734"/>
                  </a:lnTo>
                  <a:cubicBezTo>
                    <a:pt x="58493" y="160724"/>
                    <a:pt x="57664" y="160334"/>
                    <a:pt x="57111" y="159667"/>
                  </a:cubicBezTo>
                  <a:cubicBezTo>
                    <a:pt x="56578" y="159029"/>
                    <a:pt x="56321" y="158219"/>
                    <a:pt x="56388" y="157400"/>
                  </a:cubicBezTo>
                  <a:lnTo>
                    <a:pt x="58893" y="132873"/>
                  </a:lnTo>
                  <a:cubicBezTo>
                    <a:pt x="59445" y="126720"/>
                    <a:pt x="64617" y="122015"/>
                    <a:pt x="70799" y="122043"/>
                  </a:cubicBezTo>
                  <a:lnTo>
                    <a:pt x="129378" y="122043"/>
                  </a:lnTo>
                  <a:cubicBezTo>
                    <a:pt x="135950" y="122043"/>
                    <a:pt x="141284" y="116709"/>
                    <a:pt x="141284" y="110137"/>
                  </a:cubicBezTo>
                  <a:cubicBezTo>
                    <a:pt x="141284" y="103555"/>
                    <a:pt x="135950" y="98231"/>
                    <a:pt x="129378" y="98231"/>
                  </a:cubicBezTo>
                  <a:lnTo>
                    <a:pt x="70685" y="98231"/>
                  </a:lnTo>
                  <a:cubicBezTo>
                    <a:pt x="52139" y="98155"/>
                    <a:pt x="36633" y="112271"/>
                    <a:pt x="34956" y="130730"/>
                  </a:cubicBezTo>
                  <a:lnTo>
                    <a:pt x="33889" y="141446"/>
                  </a:lnTo>
                  <a:cubicBezTo>
                    <a:pt x="33756" y="142560"/>
                    <a:pt x="33023" y="143522"/>
                    <a:pt x="31984" y="143941"/>
                  </a:cubicBezTo>
                  <a:cubicBezTo>
                    <a:pt x="31061" y="144475"/>
                    <a:pt x="29927" y="144475"/>
                    <a:pt x="29003" y="143941"/>
                  </a:cubicBezTo>
                  <a:lnTo>
                    <a:pt x="20316" y="136921"/>
                  </a:lnTo>
                  <a:cubicBezTo>
                    <a:pt x="17840" y="134940"/>
                    <a:pt x="14678" y="134026"/>
                    <a:pt x="11525" y="134378"/>
                  </a:cubicBezTo>
                  <a:cubicBezTo>
                    <a:pt x="8372" y="134740"/>
                    <a:pt x="5495" y="136340"/>
                    <a:pt x="3524" y="138826"/>
                  </a:cubicBezTo>
                  <a:cubicBezTo>
                    <a:pt x="0" y="143894"/>
                    <a:pt x="923" y="150828"/>
                    <a:pt x="5676" y="154781"/>
                  </a:cubicBezTo>
                  <a:lnTo>
                    <a:pt x="16154" y="163115"/>
                  </a:lnTo>
                  <a:cubicBezTo>
                    <a:pt x="16887" y="163687"/>
                    <a:pt x="17325" y="164563"/>
                    <a:pt x="17335" y="165496"/>
                  </a:cubicBezTo>
                  <a:cubicBezTo>
                    <a:pt x="17287" y="166363"/>
                    <a:pt x="16906" y="167173"/>
                    <a:pt x="16268" y="167754"/>
                  </a:cubicBezTo>
                  <a:cubicBezTo>
                    <a:pt x="8705" y="174002"/>
                    <a:pt x="4333" y="183308"/>
                    <a:pt x="4362" y="193119"/>
                  </a:cubicBezTo>
                  <a:lnTo>
                    <a:pt x="4362" y="220265"/>
                  </a:lnTo>
                  <a:cubicBezTo>
                    <a:pt x="4429" y="231743"/>
                    <a:pt x="13715" y="241039"/>
                    <a:pt x="25203" y="241106"/>
                  </a:cubicBezTo>
                  <a:lnTo>
                    <a:pt x="227599" y="241106"/>
                  </a:lnTo>
                  <a:cubicBezTo>
                    <a:pt x="239087" y="241039"/>
                    <a:pt x="248373" y="231743"/>
                    <a:pt x="248440" y="220265"/>
                  </a:cubicBezTo>
                  <a:lnTo>
                    <a:pt x="248440" y="193481"/>
                  </a:lnTo>
                  <a:cubicBezTo>
                    <a:pt x="248440" y="184670"/>
                    <a:pt x="244897" y="176231"/>
                    <a:pt x="238601" y="170068"/>
                  </a:cubicBezTo>
                  <a:cubicBezTo>
                    <a:pt x="232305" y="163906"/>
                    <a:pt x="223789" y="160543"/>
                    <a:pt x="214979" y="160734"/>
                  </a:cubicBezTo>
                  <a:moveTo>
                    <a:pt x="48301" y="220265"/>
                  </a:moveTo>
                  <a:cubicBezTo>
                    <a:pt x="38500" y="220008"/>
                    <a:pt x="30746" y="211893"/>
                    <a:pt x="30918" y="202101"/>
                  </a:cubicBezTo>
                  <a:cubicBezTo>
                    <a:pt x="31089" y="192300"/>
                    <a:pt x="39128" y="184470"/>
                    <a:pt x="48929" y="184556"/>
                  </a:cubicBezTo>
                  <a:cubicBezTo>
                    <a:pt x="58731" y="184642"/>
                    <a:pt x="66627" y="192605"/>
                    <a:pt x="66627" y="202406"/>
                  </a:cubicBezTo>
                  <a:cubicBezTo>
                    <a:pt x="66570" y="212245"/>
                    <a:pt x="58607" y="220198"/>
                    <a:pt x="48768" y="220265"/>
                  </a:cubicBezTo>
                  <a:moveTo>
                    <a:pt x="203082" y="220265"/>
                  </a:moveTo>
                  <a:cubicBezTo>
                    <a:pt x="193214" y="220265"/>
                    <a:pt x="185223" y="212274"/>
                    <a:pt x="185223" y="202406"/>
                  </a:cubicBezTo>
                  <a:cubicBezTo>
                    <a:pt x="185223" y="192538"/>
                    <a:pt x="193214" y="184546"/>
                    <a:pt x="203082" y="184546"/>
                  </a:cubicBezTo>
                  <a:cubicBezTo>
                    <a:pt x="212940" y="184546"/>
                    <a:pt x="220932" y="192538"/>
                    <a:pt x="220932" y="202406"/>
                  </a:cubicBezTo>
                  <a:cubicBezTo>
                    <a:pt x="220875" y="212064"/>
                    <a:pt x="213207" y="219941"/>
                    <a:pt x="203549" y="220265"/>
                  </a:cubicBezTo>
                  <a:moveTo>
                    <a:pt x="78533" y="253012"/>
                  </a:moveTo>
                  <a:lnTo>
                    <a:pt x="30908" y="253012"/>
                  </a:lnTo>
                  <a:cubicBezTo>
                    <a:pt x="29270" y="253012"/>
                    <a:pt x="27936" y="254336"/>
                    <a:pt x="27936" y="255984"/>
                  </a:cubicBezTo>
                  <a:lnTo>
                    <a:pt x="27936" y="258965"/>
                  </a:lnTo>
                  <a:cubicBezTo>
                    <a:pt x="27936" y="273758"/>
                    <a:pt x="39928" y="285750"/>
                    <a:pt x="54721" y="285750"/>
                  </a:cubicBezTo>
                  <a:cubicBezTo>
                    <a:pt x="69522" y="285750"/>
                    <a:pt x="81514" y="273758"/>
                    <a:pt x="81514" y="258965"/>
                  </a:cubicBezTo>
                  <a:lnTo>
                    <a:pt x="81514" y="255984"/>
                  </a:lnTo>
                  <a:cubicBezTo>
                    <a:pt x="81514" y="254336"/>
                    <a:pt x="80181" y="253012"/>
                    <a:pt x="78533" y="253012"/>
                  </a:cubicBezTo>
                  <a:moveTo>
                    <a:pt x="221418" y="253012"/>
                  </a:moveTo>
                  <a:lnTo>
                    <a:pt x="173783" y="253012"/>
                  </a:lnTo>
                  <a:cubicBezTo>
                    <a:pt x="172145" y="253012"/>
                    <a:pt x="170811" y="254336"/>
                    <a:pt x="170811" y="255984"/>
                  </a:cubicBezTo>
                  <a:lnTo>
                    <a:pt x="170811" y="258965"/>
                  </a:lnTo>
                  <a:cubicBezTo>
                    <a:pt x="170811" y="273758"/>
                    <a:pt x="182803" y="285750"/>
                    <a:pt x="197605" y="285750"/>
                  </a:cubicBezTo>
                  <a:cubicBezTo>
                    <a:pt x="212397" y="285750"/>
                    <a:pt x="224389" y="273758"/>
                    <a:pt x="224389" y="258965"/>
                  </a:cubicBezTo>
                  <a:lnTo>
                    <a:pt x="224389" y="255984"/>
                  </a:lnTo>
                  <a:cubicBezTo>
                    <a:pt x="224389" y="254336"/>
                    <a:pt x="223056" y="253012"/>
                    <a:pt x="221418" y="253012"/>
                  </a:cubicBezTo>
                  <a:moveTo>
                    <a:pt x="284035" y="0"/>
                  </a:moveTo>
                  <a:lnTo>
                    <a:pt x="164982" y="0"/>
                  </a:lnTo>
                  <a:cubicBezTo>
                    <a:pt x="161686" y="0"/>
                    <a:pt x="159029" y="2667"/>
                    <a:pt x="159029" y="5953"/>
                  </a:cubicBezTo>
                  <a:lnTo>
                    <a:pt x="159029" y="136921"/>
                  </a:lnTo>
                  <a:cubicBezTo>
                    <a:pt x="159029" y="140208"/>
                    <a:pt x="161686" y="142875"/>
                    <a:pt x="164982" y="142875"/>
                  </a:cubicBezTo>
                  <a:lnTo>
                    <a:pt x="284035" y="142875"/>
                  </a:lnTo>
                  <a:cubicBezTo>
                    <a:pt x="287302" y="142808"/>
                    <a:pt x="289931" y="140179"/>
                    <a:pt x="289988" y="136921"/>
                  </a:cubicBezTo>
                  <a:lnTo>
                    <a:pt x="289988" y="5953"/>
                  </a:lnTo>
                  <a:cubicBezTo>
                    <a:pt x="289931" y="2695"/>
                    <a:pt x="287302" y="66"/>
                    <a:pt x="284035" y="0"/>
                  </a:cubicBezTo>
                  <a:moveTo>
                    <a:pt x="248316" y="96316"/>
                  </a:moveTo>
                  <a:lnTo>
                    <a:pt x="227009" y="115014"/>
                  </a:lnTo>
                  <a:cubicBezTo>
                    <a:pt x="223808" y="117748"/>
                    <a:pt x="219598" y="118995"/>
                    <a:pt x="215417" y="118452"/>
                  </a:cubicBezTo>
                  <a:cubicBezTo>
                    <a:pt x="211245" y="117909"/>
                    <a:pt x="207492" y="115623"/>
                    <a:pt x="205101" y="112156"/>
                  </a:cubicBezTo>
                  <a:lnTo>
                    <a:pt x="199977" y="104422"/>
                  </a:lnTo>
                  <a:cubicBezTo>
                    <a:pt x="197253" y="100307"/>
                    <a:pt x="198377" y="94764"/>
                    <a:pt x="202482" y="92040"/>
                  </a:cubicBezTo>
                  <a:cubicBezTo>
                    <a:pt x="206587" y="89306"/>
                    <a:pt x="212140" y="90430"/>
                    <a:pt x="214864" y="94535"/>
                  </a:cubicBezTo>
                  <a:lnTo>
                    <a:pt x="216169" y="96554"/>
                  </a:lnTo>
                  <a:cubicBezTo>
                    <a:pt x="216684" y="97269"/>
                    <a:pt x="217455" y="97745"/>
                    <a:pt x="218322" y="97869"/>
                  </a:cubicBezTo>
                  <a:cubicBezTo>
                    <a:pt x="219179" y="97993"/>
                    <a:pt x="220046" y="97726"/>
                    <a:pt x="220703" y="97154"/>
                  </a:cubicBezTo>
                  <a:lnTo>
                    <a:pt x="236410" y="83343"/>
                  </a:lnTo>
                  <a:cubicBezTo>
                    <a:pt x="240134" y="80057"/>
                    <a:pt x="245811" y="80400"/>
                    <a:pt x="249097" y="84115"/>
                  </a:cubicBezTo>
                  <a:cubicBezTo>
                    <a:pt x="252383" y="87830"/>
                    <a:pt x="252041" y="93506"/>
                    <a:pt x="248316" y="96802"/>
                  </a:cubicBezTo>
                  <a:moveTo>
                    <a:pt x="248316" y="42386"/>
                  </a:moveTo>
                  <a:lnTo>
                    <a:pt x="227009" y="61083"/>
                  </a:lnTo>
                  <a:cubicBezTo>
                    <a:pt x="223808" y="63817"/>
                    <a:pt x="219598" y="65065"/>
                    <a:pt x="215417" y="64522"/>
                  </a:cubicBezTo>
                  <a:cubicBezTo>
                    <a:pt x="211245" y="63969"/>
                    <a:pt x="207492" y="61683"/>
                    <a:pt x="205101" y="58216"/>
                  </a:cubicBezTo>
                  <a:lnTo>
                    <a:pt x="199977" y="50606"/>
                  </a:lnTo>
                  <a:cubicBezTo>
                    <a:pt x="197224" y="46491"/>
                    <a:pt x="198320" y="40919"/>
                    <a:pt x="202425" y="38157"/>
                  </a:cubicBezTo>
                  <a:cubicBezTo>
                    <a:pt x="206530" y="35404"/>
                    <a:pt x="212102" y="36490"/>
                    <a:pt x="214864" y="40595"/>
                  </a:cubicBezTo>
                  <a:lnTo>
                    <a:pt x="216169" y="42624"/>
                  </a:lnTo>
                  <a:cubicBezTo>
                    <a:pt x="216684" y="43329"/>
                    <a:pt x="217455" y="43805"/>
                    <a:pt x="218322" y="43938"/>
                  </a:cubicBezTo>
                  <a:cubicBezTo>
                    <a:pt x="219179" y="44053"/>
                    <a:pt x="220046" y="43795"/>
                    <a:pt x="220703" y="43224"/>
                  </a:cubicBezTo>
                  <a:lnTo>
                    <a:pt x="236772" y="28936"/>
                  </a:lnTo>
                  <a:cubicBezTo>
                    <a:pt x="240487" y="25641"/>
                    <a:pt x="246164" y="25993"/>
                    <a:pt x="249450" y="29708"/>
                  </a:cubicBezTo>
                  <a:cubicBezTo>
                    <a:pt x="252736" y="33423"/>
                    <a:pt x="252393" y="39100"/>
                    <a:pt x="248678" y="42386"/>
                  </a:cubicBezTo>
                </a:path>
              </a:pathLst>
            </a:custGeom>
            <a:solidFill>
              <a:srgbClr val="1EA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Rounded Rectangle 31">
              <a:extLst>
                <a:ext uri="{FF2B5EF4-FFF2-40B4-BE49-F238E27FC236}">
                  <a16:creationId xmlns:a16="http://schemas.microsoft.com/office/drawing/2014/main" id="{FB90991A-3AF6-4456-ADFA-C817B0415F99}"/>
                </a:ext>
              </a:extLst>
            </p:cNvPr>
            <p:cNvSpPr/>
            <p:nvPr/>
          </p:nvSpPr>
          <p:spPr>
            <a:xfrm>
              <a:off x="8284268" y="3424130"/>
              <a:ext cx="359485" cy="459500"/>
            </a:xfrm>
            <a:custGeom>
              <a:avLst/>
              <a:gdLst/>
              <a:ahLst/>
              <a:cxnLst/>
              <a:rect l="0" t="0" r="0" b="0"/>
              <a:pathLst>
                <a:path w="238125" h="285654">
                  <a:moveTo>
                    <a:pt x="208359" y="107061"/>
                  </a:moveTo>
                  <a:lnTo>
                    <a:pt x="29765" y="107061"/>
                  </a:lnTo>
                  <a:cubicBezTo>
                    <a:pt x="26479" y="107061"/>
                    <a:pt x="23812" y="109727"/>
                    <a:pt x="23812" y="113014"/>
                  </a:cubicBezTo>
                  <a:lnTo>
                    <a:pt x="23812" y="261842"/>
                  </a:lnTo>
                  <a:cubicBezTo>
                    <a:pt x="23812" y="274996"/>
                    <a:pt x="34470" y="285654"/>
                    <a:pt x="47625" y="285654"/>
                  </a:cubicBezTo>
                  <a:lnTo>
                    <a:pt x="190500" y="285654"/>
                  </a:lnTo>
                  <a:cubicBezTo>
                    <a:pt x="203654" y="285654"/>
                    <a:pt x="214312" y="274996"/>
                    <a:pt x="214312" y="261842"/>
                  </a:cubicBezTo>
                  <a:lnTo>
                    <a:pt x="214312" y="112890"/>
                  </a:lnTo>
                  <a:cubicBezTo>
                    <a:pt x="214245" y="109651"/>
                    <a:pt x="211597" y="107061"/>
                    <a:pt x="208359" y="107061"/>
                  </a:cubicBezTo>
                  <a:moveTo>
                    <a:pt x="98231" y="243982"/>
                  </a:moveTo>
                  <a:cubicBezTo>
                    <a:pt x="98231" y="248916"/>
                    <a:pt x="94230" y="252917"/>
                    <a:pt x="89296" y="252917"/>
                  </a:cubicBezTo>
                  <a:cubicBezTo>
                    <a:pt x="84362" y="252917"/>
                    <a:pt x="80371" y="248916"/>
                    <a:pt x="80371" y="243982"/>
                  </a:cubicBezTo>
                  <a:lnTo>
                    <a:pt x="80371" y="141227"/>
                  </a:lnTo>
                  <a:cubicBezTo>
                    <a:pt x="80371" y="136302"/>
                    <a:pt x="84362" y="132302"/>
                    <a:pt x="89296" y="132302"/>
                  </a:cubicBezTo>
                  <a:cubicBezTo>
                    <a:pt x="94230" y="132302"/>
                    <a:pt x="98231" y="136302"/>
                    <a:pt x="98231" y="141227"/>
                  </a:cubicBezTo>
                  <a:lnTo>
                    <a:pt x="98231" y="243982"/>
                  </a:lnTo>
                  <a:moveTo>
                    <a:pt x="157762" y="243982"/>
                  </a:moveTo>
                  <a:cubicBezTo>
                    <a:pt x="157762" y="248916"/>
                    <a:pt x="153762" y="252917"/>
                    <a:pt x="148828" y="252917"/>
                  </a:cubicBezTo>
                  <a:cubicBezTo>
                    <a:pt x="143894" y="252917"/>
                    <a:pt x="139903" y="248916"/>
                    <a:pt x="139903" y="243982"/>
                  </a:cubicBezTo>
                  <a:lnTo>
                    <a:pt x="139903" y="141227"/>
                  </a:lnTo>
                  <a:cubicBezTo>
                    <a:pt x="139903" y="136302"/>
                    <a:pt x="143894" y="132302"/>
                    <a:pt x="148828" y="132302"/>
                  </a:cubicBezTo>
                  <a:cubicBezTo>
                    <a:pt x="153762" y="132302"/>
                    <a:pt x="157762" y="136302"/>
                    <a:pt x="157762" y="141227"/>
                  </a:cubicBezTo>
                  <a:lnTo>
                    <a:pt x="157762" y="243982"/>
                  </a:lnTo>
                  <a:moveTo>
                    <a:pt x="225266" y="57654"/>
                  </a:moveTo>
                  <a:cubicBezTo>
                    <a:pt x="209826" y="50453"/>
                    <a:pt x="193205" y="46139"/>
                    <a:pt x="176212" y="44910"/>
                  </a:cubicBezTo>
                  <a:cubicBezTo>
                    <a:pt x="169802" y="18554"/>
                    <a:pt x="146189" y="0"/>
                    <a:pt x="119062" y="0"/>
                  </a:cubicBezTo>
                  <a:cubicBezTo>
                    <a:pt x="91935" y="0"/>
                    <a:pt x="68322" y="18554"/>
                    <a:pt x="61912" y="44910"/>
                  </a:cubicBezTo>
                  <a:cubicBezTo>
                    <a:pt x="45491" y="46234"/>
                    <a:pt x="29403" y="50253"/>
                    <a:pt x="14287" y="56816"/>
                  </a:cubicBezTo>
                  <a:cubicBezTo>
                    <a:pt x="6115" y="60359"/>
                    <a:pt x="600" y="68170"/>
                    <a:pt x="0" y="77057"/>
                  </a:cubicBezTo>
                  <a:cubicBezTo>
                    <a:pt x="0" y="83629"/>
                    <a:pt x="5333" y="88963"/>
                    <a:pt x="11906" y="88963"/>
                  </a:cubicBezTo>
                  <a:lnTo>
                    <a:pt x="226218" y="88963"/>
                  </a:lnTo>
                  <a:cubicBezTo>
                    <a:pt x="232791" y="88963"/>
                    <a:pt x="238125" y="83629"/>
                    <a:pt x="238125" y="77057"/>
                  </a:cubicBezTo>
                  <a:cubicBezTo>
                    <a:pt x="237858" y="68675"/>
                    <a:pt x="232876" y="61160"/>
                    <a:pt x="225266" y="57654"/>
                  </a:cubicBezTo>
                  <a:moveTo>
                    <a:pt x="119062" y="23717"/>
                  </a:moveTo>
                  <a:cubicBezTo>
                    <a:pt x="132111" y="23612"/>
                    <a:pt x="144103" y="30899"/>
                    <a:pt x="150018" y="42529"/>
                  </a:cubicBezTo>
                  <a:cubicBezTo>
                    <a:pt x="129397" y="41281"/>
                    <a:pt x="108727" y="41281"/>
                    <a:pt x="88106" y="42529"/>
                  </a:cubicBezTo>
                  <a:cubicBezTo>
                    <a:pt x="93887" y="30775"/>
                    <a:pt x="105965" y="23431"/>
                    <a:pt x="119062" y="23717"/>
                  </a:cubicBezTo>
                </a:path>
              </a:pathLst>
            </a:custGeom>
            <a:solidFill>
              <a:srgbClr val="1EA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7" name="Rounded Rectangle 32">
              <a:extLst>
                <a:ext uri="{FF2B5EF4-FFF2-40B4-BE49-F238E27FC236}">
                  <a16:creationId xmlns:a16="http://schemas.microsoft.com/office/drawing/2014/main" id="{A36CB9BD-5FB1-4AB6-A9D5-722982AD72DF}"/>
                </a:ext>
              </a:extLst>
            </p:cNvPr>
            <p:cNvSpPr/>
            <p:nvPr/>
          </p:nvSpPr>
          <p:spPr>
            <a:xfrm>
              <a:off x="8248320" y="2014370"/>
              <a:ext cx="431396" cy="459655"/>
            </a:xfrm>
            <a:custGeom>
              <a:avLst/>
              <a:gdLst/>
              <a:ahLst/>
              <a:cxnLst/>
              <a:rect l="0" t="0" r="0" b="0"/>
              <a:pathLst>
                <a:path w="285759" h="285750">
                  <a:moveTo>
                    <a:pt x="278730" y="35718"/>
                  </a:moveTo>
                  <a:lnTo>
                    <a:pt x="250031" y="7029"/>
                  </a:lnTo>
                  <a:cubicBezTo>
                    <a:pt x="245583" y="2552"/>
                    <a:pt x="239544" y="28"/>
                    <a:pt x="233238" y="0"/>
                  </a:cubicBezTo>
                  <a:lnTo>
                    <a:pt x="95250" y="0"/>
                  </a:lnTo>
                  <a:cubicBezTo>
                    <a:pt x="82095" y="0"/>
                    <a:pt x="71437" y="10658"/>
                    <a:pt x="71437" y="23812"/>
                  </a:cubicBezTo>
                  <a:lnTo>
                    <a:pt x="71437" y="110489"/>
                  </a:lnTo>
                  <a:cubicBezTo>
                    <a:pt x="71437" y="111271"/>
                    <a:pt x="71751" y="112013"/>
                    <a:pt x="72313" y="112556"/>
                  </a:cubicBezTo>
                  <a:cubicBezTo>
                    <a:pt x="72875" y="113090"/>
                    <a:pt x="73637" y="113376"/>
                    <a:pt x="74418" y="113347"/>
                  </a:cubicBezTo>
                  <a:cubicBezTo>
                    <a:pt x="80229" y="113109"/>
                    <a:pt x="86058" y="113461"/>
                    <a:pt x="91792" y="114414"/>
                  </a:cubicBezTo>
                  <a:cubicBezTo>
                    <a:pt x="92668" y="114557"/>
                    <a:pt x="93554" y="114309"/>
                    <a:pt x="94221" y="113738"/>
                  </a:cubicBezTo>
                  <a:cubicBezTo>
                    <a:pt x="94878" y="113156"/>
                    <a:pt x="95259" y="112318"/>
                    <a:pt x="95250" y="111442"/>
                  </a:cubicBezTo>
                  <a:lnTo>
                    <a:pt x="95250" y="29765"/>
                  </a:lnTo>
                  <a:cubicBezTo>
                    <a:pt x="95250" y="26479"/>
                    <a:pt x="97916" y="23812"/>
                    <a:pt x="101203" y="23812"/>
                  </a:cubicBezTo>
                  <a:lnTo>
                    <a:pt x="230743" y="23812"/>
                  </a:lnTo>
                  <a:cubicBezTo>
                    <a:pt x="232324" y="23793"/>
                    <a:pt x="233838" y="24441"/>
                    <a:pt x="234905" y="25603"/>
                  </a:cubicBezTo>
                  <a:lnTo>
                    <a:pt x="260156" y="50834"/>
                  </a:lnTo>
                  <a:cubicBezTo>
                    <a:pt x="261308" y="51911"/>
                    <a:pt x="261956" y="53425"/>
                    <a:pt x="261937" y="55006"/>
                  </a:cubicBezTo>
                  <a:lnTo>
                    <a:pt x="261937" y="214312"/>
                  </a:lnTo>
                  <a:cubicBezTo>
                    <a:pt x="261937" y="217598"/>
                    <a:pt x="259270" y="220265"/>
                    <a:pt x="255984" y="220265"/>
                  </a:cubicBezTo>
                  <a:lnTo>
                    <a:pt x="174307" y="220265"/>
                  </a:lnTo>
                  <a:cubicBezTo>
                    <a:pt x="172831" y="220246"/>
                    <a:pt x="171564" y="221313"/>
                    <a:pt x="171335" y="222761"/>
                  </a:cubicBezTo>
                  <a:cubicBezTo>
                    <a:pt x="170392" y="228704"/>
                    <a:pt x="168840" y="234534"/>
                    <a:pt x="166687" y="240153"/>
                  </a:cubicBezTo>
                  <a:cubicBezTo>
                    <a:pt x="166382" y="241039"/>
                    <a:pt x="166525" y="242030"/>
                    <a:pt x="167068" y="242801"/>
                  </a:cubicBezTo>
                  <a:cubicBezTo>
                    <a:pt x="167601" y="243582"/>
                    <a:pt x="168478" y="244049"/>
                    <a:pt x="169421" y="244078"/>
                  </a:cubicBezTo>
                  <a:lnTo>
                    <a:pt x="261937" y="244078"/>
                  </a:lnTo>
                  <a:cubicBezTo>
                    <a:pt x="275091" y="244078"/>
                    <a:pt x="285750" y="233419"/>
                    <a:pt x="285750" y="220265"/>
                  </a:cubicBezTo>
                  <a:lnTo>
                    <a:pt x="285750" y="52625"/>
                  </a:lnTo>
                  <a:cubicBezTo>
                    <a:pt x="285759" y="46281"/>
                    <a:pt x="283225" y="40195"/>
                    <a:pt x="278730" y="35718"/>
                  </a:cubicBezTo>
                  <a:moveTo>
                    <a:pt x="77390" y="130968"/>
                  </a:moveTo>
                  <a:cubicBezTo>
                    <a:pt x="34651" y="130968"/>
                    <a:pt x="0" y="165620"/>
                    <a:pt x="0" y="208359"/>
                  </a:cubicBezTo>
                  <a:cubicBezTo>
                    <a:pt x="0" y="251098"/>
                    <a:pt x="34651" y="285750"/>
                    <a:pt x="77390" y="285750"/>
                  </a:cubicBezTo>
                  <a:cubicBezTo>
                    <a:pt x="120129" y="285750"/>
                    <a:pt x="154781" y="251098"/>
                    <a:pt x="154781" y="208359"/>
                  </a:cubicBezTo>
                  <a:cubicBezTo>
                    <a:pt x="154781" y="165620"/>
                    <a:pt x="120129" y="130968"/>
                    <a:pt x="77390" y="130968"/>
                  </a:cubicBezTo>
                  <a:moveTo>
                    <a:pt x="29765" y="233362"/>
                  </a:moveTo>
                  <a:cubicBezTo>
                    <a:pt x="23212" y="221256"/>
                    <a:pt x="21669" y="207063"/>
                    <a:pt x="25479" y="193833"/>
                  </a:cubicBezTo>
                  <a:cubicBezTo>
                    <a:pt x="30480" y="175850"/>
                    <a:pt x="44529" y="161801"/>
                    <a:pt x="62512" y="156800"/>
                  </a:cubicBezTo>
                  <a:cubicBezTo>
                    <a:pt x="75733" y="153000"/>
                    <a:pt x="89935" y="154533"/>
                    <a:pt x="102031" y="161086"/>
                  </a:cubicBezTo>
                  <a:cubicBezTo>
                    <a:pt x="102860" y="161553"/>
                    <a:pt x="103422" y="162382"/>
                    <a:pt x="103536" y="163325"/>
                  </a:cubicBezTo>
                  <a:cubicBezTo>
                    <a:pt x="103660" y="164258"/>
                    <a:pt x="103317" y="165201"/>
                    <a:pt x="102631" y="165858"/>
                  </a:cubicBezTo>
                  <a:lnTo>
                    <a:pt x="34890" y="234076"/>
                  </a:lnTo>
                  <a:cubicBezTo>
                    <a:pt x="34194" y="234705"/>
                    <a:pt x="33261" y="234991"/>
                    <a:pt x="32337" y="234857"/>
                  </a:cubicBezTo>
                  <a:cubicBezTo>
                    <a:pt x="31403" y="234715"/>
                    <a:pt x="30594" y="234172"/>
                    <a:pt x="30118" y="233362"/>
                  </a:cubicBezTo>
                  <a:moveTo>
                    <a:pt x="128587" y="222885"/>
                  </a:moveTo>
                  <a:cubicBezTo>
                    <a:pt x="123586" y="240868"/>
                    <a:pt x="109537" y="254917"/>
                    <a:pt x="91554" y="259908"/>
                  </a:cubicBezTo>
                  <a:cubicBezTo>
                    <a:pt x="78333" y="263718"/>
                    <a:pt x="64131" y="262185"/>
                    <a:pt x="52025" y="255622"/>
                  </a:cubicBezTo>
                  <a:cubicBezTo>
                    <a:pt x="51225" y="255155"/>
                    <a:pt x="50673" y="254346"/>
                    <a:pt x="50539" y="253412"/>
                  </a:cubicBezTo>
                  <a:cubicBezTo>
                    <a:pt x="50396" y="252488"/>
                    <a:pt x="50682" y="251555"/>
                    <a:pt x="51311" y="250859"/>
                  </a:cubicBezTo>
                  <a:lnTo>
                    <a:pt x="119538" y="182765"/>
                  </a:lnTo>
                  <a:cubicBezTo>
                    <a:pt x="120186" y="182070"/>
                    <a:pt x="121129" y="181736"/>
                    <a:pt x="122072" y="181851"/>
                  </a:cubicBezTo>
                  <a:cubicBezTo>
                    <a:pt x="123015" y="181965"/>
                    <a:pt x="123844" y="182527"/>
                    <a:pt x="124301" y="183356"/>
                  </a:cubicBezTo>
                  <a:cubicBezTo>
                    <a:pt x="130978" y="195414"/>
                    <a:pt x="132645" y="209607"/>
                    <a:pt x="128939" y="222885"/>
                  </a:cubicBezTo>
                  <a:moveTo>
                    <a:pt x="184546" y="157762"/>
                  </a:moveTo>
                  <a:cubicBezTo>
                    <a:pt x="153314" y="157762"/>
                    <a:pt x="127996" y="132435"/>
                    <a:pt x="127996" y="101203"/>
                  </a:cubicBezTo>
                  <a:cubicBezTo>
                    <a:pt x="127996" y="69970"/>
                    <a:pt x="153314" y="44653"/>
                    <a:pt x="184546" y="44653"/>
                  </a:cubicBezTo>
                  <a:cubicBezTo>
                    <a:pt x="215779" y="44653"/>
                    <a:pt x="241106" y="69970"/>
                    <a:pt x="241106" y="101203"/>
                  </a:cubicBezTo>
                  <a:cubicBezTo>
                    <a:pt x="241106" y="132435"/>
                    <a:pt x="215779" y="157762"/>
                    <a:pt x="184546" y="157762"/>
                  </a:cubicBezTo>
                  <a:moveTo>
                    <a:pt x="184546" y="62512"/>
                  </a:moveTo>
                  <a:cubicBezTo>
                    <a:pt x="205920" y="62512"/>
                    <a:pt x="223246" y="79829"/>
                    <a:pt x="223246" y="101203"/>
                  </a:cubicBezTo>
                  <a:cubicBezTo>
                    <a:pt x="223246" y="122577"/>
                    <a:pt x="205920" y="139903"/>
                    <a:pt x="184546" y="139903"/>
                  </a:cubicBezTo>
                  <a:cubicBezTo>
                    <a:pt x="163172" y="139903"/>
                    <a:pt x="145856" y="122577"/>
                    <a:pt x="145856" y="101203"/>
                  </a:cubicBezTo>
                  <a:cubicBezTo>
                    <a:pt x="145913" y="79857"/>
                    <a:pt x="163201" y="62569"/>
                    <a:pt x="184546" y="62512"/>
                  </a:cubicBezTo>
                  <a:moveTo>
                    <a:pt x="184546" y="110137"/>
                  </a:moveTo>
                  <a:lnTo>
                    <a:pt x="205625" y="110137"/>
                  </a:lnTo>
                  <a:cubicBezTo>
                    <a:pt x="210550" y="110137"/>
                    <a:pt x="214550" y="106137"/>
                    <a:pt x="214550" y="101203"/>
                  </a:cubicBezTo>
                  <a:cubicBezTo>
                    <a:pt x="214550" y="96269"/>
                    <a:pt x="210550" y="92278"/>
                    <a:pt x="205625" y="92278"/>
                  </a:cubicBezTo>
                  <a:lnTo>
                    <a:pt x="196453" y="92278"/>
                  </a:lnTo>
                  <a:cubicBezTo>
                    <a:pt x="194805" y="92278"/>
                    <a:pt x="193481" y="90944"/>
                    <a:pt x="193481" y="89296"/>
                  </a:cubicBezTo>
                  <a:lnTo>
                    <a:pt x="193481" y="80133"/>
                  </a:lnTo>
                  <a:cubicBezTo>
                    <a:pt x="193481" y="75199"/>
                    <a:pt x="189480" y="71199"/>
                    <a:pt x="184546" y="71199"/>
                  </a:cubicBezTo>
                  <a:cubicBezTo>
                    <a:pt x="179612" y="71199"/>
                    <a:pt x="175621" y="75199"/>
                    <a:pt x="175621" y="80133"/>
                  </a:cubicBezTo>
                  <a:lnTo>
                    <a:pt x="175621" y="101203"/>
                  </a:lnTo>
                  <a:cubicBezTo>
                    <a:pt x="175679" y="106108"/>
                    <a:pt x="179641" y="110070"/>
                    <a:pt x="184546" y="110137"/>
                  </a:cubicBezTo>
                </a:path>
              </a:pathLst>
            </a:custGeom>
            <a:solidFill>
              <a:srgbClr val="1EA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8" name="Rounded Rectangle 33">
              <a:extLst>
                <a:ext uri="{FF2B5EF4-FFF2-40B4-BE49-F238E27FC236}">
                  <a16:creationId xmlns:a16="http://schemas.microsoft.com/office/drawing/2014/main" id="{223599D4-8D92-4937-9DAC-9A96A8038BF6}"/>
                </a:ext>
              </a:extLst>
            </p:cNvPr>
            <p:cNvSpPr/>
            <p:nvPr/>
          </p:nvSpPr>
          <p:spPr>
            <a:xfrm>
              <a:off x="4684384" y="2014370"/>
              <a:ext cx="427068" cy="460037"/>
            </a:xfrm>
            <a:custGeom>
              <a:avLst/>
              <a:gdLst/>
              <a:ahLst/>
              <a:cxnLst/>
              <a:rect l="0" t="0" r="0" b="0"/>
              <a:pathLst>
                <a:path w="282892" h="285988">
                  <a:moveTo>
                    <a:pt x="62626" y="152161"/>
                  </a:moveTo>
                  <a:lnTo>
                    <a:pt x="15001" y="152161"/>
                  </a:lnTo>
                  <a:cubicBezTo>
                    <a:pt x="13335" y="152161"/>
                    <a:pt x="11972" y="153476"/>
                    <a:pt x="11906" y="155133"/>
                  </a:cubicBezTo>
                  <a:lnTo>
                    <a:pt x="11906" y="161096"/>
                  </a:lnTo>
                  <a:cubicBezTo>
                    <a:pt x="11972" y="169325"/>
                    <a:pt x="18669" y="175974"/>
                    <a:pt x="26908" y="175974"/>
                  </a:cubicBezTo>
                  <a:lnTo>
                    <a:pt x="50720" y="175974"/>
                  </a:lnTo>
                  <a:cubicBezTo>
                    <a:pt x="58893" y="175907"/>
                    <a:pt x="65484" y="169268"/>
                    <a:pt x="65484" y="161096"/>
                  </a:cubicBezTo>
                  <a:lnTo>
                    <a:pt x="65484" y="154781"/>
                  </a:lnTo>
                  <a:cubicBezTo>
                    <a:pt x="65312" y="153323"/>
                    <a:pt x="64093" y="152209"/>
                    <a:pt x="62626" y="152161"/>
                  </a:cubicBezTo>
                  <a:moveTo>
                    <a:pt x="194786" y="140255"/>
                  </a:moveTo>
                  <a:cubicBezTo>
                    <a:pt x="195757" y="140274"/>
                    <a:pt x="196662" y="139769"/>
                    <a:pt x="197167" y="138941"/>
                  </a:cubicBezTo>
                  <a:cubicBezTo>
                    <a:pt x="200977" y="133588"/>
                    <a:pt x="204435" y="128949"/>
                    <a:pt x="207292" y="125139"/>
                  </a:cubicBezTo>
                  <a:cubicBezTo>
                    <a:pt x="211788" y="119214"/>
                    <a:pt x="218789" y="115738"/>
                    <a:pt x="226218" y="115728"/>
                  </a:cubicBezTo>
                  <a:cubicBezTo>
                    <a:pt x="230943" y="115776"/>
                    <a:pt x="235543" y="117224"/>
                    <a:pt x="239429" y="119891"/>
                  </a:cubicBezTo>
                  <a:cubicBezTo>
                    <a:pt x="240372" y="120500"/>
                    <a:pt x="241592" y="120500"/>
                    <a:pt x="242525" y="119891"/>
                  </a:cubicBezTo>
                  <a:cubicBezTo>
                    <a:pt x="243487" y="119376"/>
                    <a:pt x="244078" y="118367"/>
                    <a:pt x="244078" y="117281"/>
                  </a:cubicBezTo>
                  <a:lnTo>
                    <a:pt x="244078" y="98107"/>
                  </a:lnTo>
                  <a:cubicBezTo>
                    <a:pt x="244087" y="94154"/>
                    <a:pt x="242554" y="90344"/>
                    <a:pt x="239791" y="87515"/>
                  </a:cubicBezTo>
                  <a:lnTo>
                    <a:pt x="226818" y="74647"/>
                  </a:lnTo>
                  <a:cubicBezTo>
                    <a:pt x="226313" y="74028"/>
                    <a:pt x="225875" y="73342"/>
                    <a:pt x="225504" y="72628"/>
                  </a:cubicBezTo>
                  <a:lnTo>
                    <a:pt x="200977" y="11906"/>
                  </a:lnTo>
                  <a:cubicBezTo>
                    <a:pt x="198539" y="4886"/>
                    <a:pt x="191976" y="133"/>
                    <a:pt x="184546" y="0"/>
                  </a:cubicBezTo>
                  <a:lnTo>
                    <a:pt x="61674" y="0"/>
                  </a:lnTo>
                  <a:cubicBezTo>
                    <a:pt x="54168" y="66"/>
                    <a:pt x="47510" y="4829"/>
                    <a:pt x="45005" y="11906"/>
                  </a:cubicBezTo>
                  <a:lnTo>
                    <a:pt x="22383" y="69294"/>
                  </a:lnTo>
                  <a:cubicBezTo>
                    <a:pt x="22021" y="70170"/>
                    <a:pt x="21402" y="70923"/>
                    <a:pt x="20602" y="71437"/>
                  </a:cubicBezTo>
                  <a:lnTo>
                    <a:pt x="2619" y="89296"/>
                  </a:lnTo>
                  <a:cubicBezTo>
                    <a:pt x="1028" y="90878"/>
                    <a:pt x="95" y="93011"/>
                    <a:pt x="0" y="95250"/>
                  </a:cubicBezTo>
                  <a:lnTo>
                    <a:pt x="0" y="125015"/>
                  </a:lnTo>
                  <a:cubicBezTo>
                    <a:pt x="66" y="133254"/>
                    <a:pt x="6762" y="139903"/>
                    <a:pt x="15001" y="139903"/>
                  </a:cubicBezTo>
                  <a:lnTo>
                    <a:pt x="194786" y="139903"/>
                  </a:lnTo>
                  <a:moveTo>
                    <a:pt x="52987" y="55845"/>
                  </a:moveTo>
                  <a:lnTo>
                    <a:pt x="64884" y="26079"/>
                  </a:lnTo>
                  <a:cubicBezTo>
                    <a:pt x="65198" y="24803"/>
                    <a:pt x="66313" y="23879"/>
                    <a:pt x="67627" y="23812"/>
                  </a:cubicBezTo>
                  <a:lnTo>
                    <a:pt x="178469" y="23812"/>
                  </a:lnTo>
                  <a:cubicBezTo>
                    <a:pt x="179698" y="23793"/>
                    <a:pt x="180803" y="24564"/>
                    <a:pt x="181213" y="25717"/>
                  </a:cubicBezTo>
                  <a:lnTo>
                    <a:pt x="193119" y="55483"/>
                  </a:lnTo>
                  <a:cubicBezTo>
                    <a:pt x="193586" y="56340"/>
                    <a:pt x="193586" y="57369"/>
                    <a:pt x="193119" y="58216"/>
                  </a:cubicBezTo>
                  <a:cubicBezTo>
                    <a:pt x="192547" y="59035"/>
                    <a:pt x="191614" y="59521"/>
                    <a:pt x="190614" y="59531"/>
                  </a:cubicBezTo>
                  <a:lnTo>
                    <a:pt x="55721" y="59531"/>
                  </a:lnTo>
                  <a:cubicBezTo>
                    <a:pt x="54749" y="59550"/>
                    <a:pt x="53844" y="59045"/>
                    <a:pt x="53340" y="58216"/>
                  </a:cubicBezTo>
                  <a:cubicBezTo>
                    <a:pt x="52873" y="57521"/>
                    <a:pt x="52749" y="56645"/>
                    <a:pt x="52978" y="55835"/>
                  </a:cubicBezTo>
                  <a:moveTo>
                    <a:pt x="233362" y="134188"/>
                  </a:moveTo>
                  <a:cubicBezTo>
                    <a:pt x="231648" y="132026"/>
                    <a:pt x="229038" y="130768"/>
                    <a:pt x="226275" y="130768"/>
                  </a:cubicBezTo>
                  <a:cubicBezTo>
                    <a:pt x="223523" y="130768"/>
                    <a:pt x="220913" y="132026"/>
                    <a:pt x="219189" y="134178"/>
                  </a:cubicBezTo>
                  <a:cubicBezTo>
                    <a:pt x="214074" y="140855"/>
                    <a:pt x="169783" y="200386"/>
                    <a:pt x="169783" y="229438"/>
                  </a:cubicBezTo>
                  <a:cubicBezTo>
                    <a:pt x="169783" y="260670"/>
                    <a:pt x="195100" y="285988"/>
                    <a:pt x="226342" y="285988"/>
                  </a:cubicBezTo>
                  <a:cubicBezTo>
                    <a:pt x="257575" y="285988"/>
                    <a:pt x="282892" y="260670"/>
                    <a:pt x="282892" y="229438"/>
                  </a:cubicBezTo>
                  <a:cubicBezTo>
                    <a:pt x="282892" y="200386"/>
                    <a:pt x="238486" y="140855"/>
                    <a:pt x="233362" y="134188"/>
                  </a:cubicBezTo>
                </a:path>
              </a:pathLst>
            </a:custGeom>
            <a:solidFill>
              <a:srgbClr val="1EA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9" name="Rounded Rectangle 37">
              <a:extLst>
                <a:ext uri="{FF2B5EF4-FFF2-40B4-BE49-F238E27FC236}">
                  <a16:creationId xmlns:a16="http://schemas.microsoft.com/office/drawing/2014/main" id="{3A1E7220-A2B8-410F-88F6-31655F7F5AC7}"/>
                </a:ext>
              </a:extLst>
            </p:cNvPr>
            <p:cNvSpPr/>
            <p:nvPr/>
          </p:nvSpPr>
          <p:spPr>
            <a:xfrm>
              <a:off x="1126331" y="2018874"/>
              <a:ext cx="417750" cy="445620"/>
            </a:xfrm>
            <a:custGeom>
              <a:avLst/>
              <a:gdLst/>
              <a:ahLst/>
              <a:cxnLst/>
              <a:rect l="0" t="0" r="0" b="0"/>
              <a:pathLst>
                <a:path w="276720" h="277025">
                  <a:moveTo>
                    <a:pt x="172640" y="19583"/>
                  </a:moveTo>
                  <a:cubicBezTo>
                    <a:pt x="168973" y="23260"/>
                    <a:pt x="164068" y="25717"/>
                    <a:pt x="157943" y="25717"/>
                  </a:cubicBezTo>
                  <a:cubicBezTo>
                    <a:pt x="151828" y="25717"/>
                    <a:pt x="146932" y="23260"/>
                    <a:pt x="143255" y="19583"/>
                  </a:cubicBezTo>
                  <a:lnTo>
                    <a:pt x="133454" y="8572"/>
                  </a:lnTo>
                  <a:cubicBezTo>
                    <a:pt x="127330" y="2438"/>
                    <a:pt x="118757" y="0"/>
                    <a:pt x="110194" y="3667"/>
                  </a:cubicBezTo>
                  <a:cubicBezTo>
                    <a:pt x="102841" y="7343"/>
                    <a:pt x="96726" y="14687"/>
                    <a:pt x="97955" y="23260"/>
                  </a:cubicBezTo>
                  <a:lnTo>
                    <a:pt x="99174" y="37957"/>
                  </a:lnTo>
                  <a:cubicBezTo>
                    <a:pt x="99174" y="44072"/>
                    <a:pt x="96726" y="48977"/>
                    <a:pt x="93049" y="53873"/>
                  </a:cubicBezTo>
                  <a:cubicBezTo>
                    <a:pt x="89382" y="57550"/>
                    <a:pt x="83258" y="59997"/>
                    <a:pt x="77123" y="59997"/>
                  </a:cubicBezTo>
                  <a:lnTo>
                    <a:pt x="62436" y="58769"/>
                  </a:lnTo>
                  <a:cubicBezTo>
                    <a:pt x="53863" y="58769"/>
                    <a:pt x="46510" y="63674"/>
                    <a:pt x="42852" y="71018"/>
                  </a:cubicBezTo>
                  <a:cubicBezTo>
                    <a:pt x="39166" y="78362"/>
                    <a:pt x="41624" y="88163"/>
                    <a:pt x="47739" y="94287"/>
                  </a:cubicBezTo>
                  <a:lnTo>
                    <a:pt x="58769" y="104079"/>
                  </a:lnTo>
                  <a:cubicBezTo>
                    <a:pt x="62522" y="108080"/>
                    <a:pt x="64693" y="113299"/>
                    <a:pt x="64884" y="118776"/>
                  </a:cubicBezTo>
                  <a:cubicBezTo>
                    <a:pt x="64884" y="124891"/>
                    <a:pt x="62436" y="129797"/>
                    <a:pt x="58769" y="133464"/>
                  </a:cubicBezTo>
                  <a:lnTo>
                    <a:pt x="47739" y="143265"/>
                  </a:lnTo>
                  <a:cubicBezTo>
                    <a:pt x="41624" y="149380"/>
                    <a:pt x="39166" y="157962"/>
                    <a:pt x="42852" y="166535"/>
                  </a:cubicBezTo>
                  <a:cubicBezTo>
                    <a:pt x="45100" y="171030"/>
                    <a:pt x="48720" y="175069"/>
                    <a:pt x="53168" y="177250"/>
                  </a:cubicBezTo>
                  <a:lnTo>
                    <a:pt x="93478" y="136931"/>
                  </a:lnTo>
                  <a:cubicBezTo>
                    <a:pt x="87248" y="114423"/>
                    <a:pt x="93649" y="89668"/>
                    <a:pt x="112118" y="72418"/>
                  </a:cubicBezTo>
                  <a:cubicBezTo>
                    <a:pt x="124358" y="60426"/>
                    <a:pt x="140817" y="53720"/>
                    <a:pt x="157962" y="53759"/>
                  </a:cubicBezTo>
                  <a:cubicBezTo>
                    <a:pt x="194033" y="53759"/>
                    <a:pt x="223313" y="82867"/>
                    <a:pt x="223313" y="118776"/>
                  </a:cubicBezTo>
                  <a:cubicBezTo>
                    <a:pt x="223323" y="130787"/>
                    <a:pt x="219989" y="142560"/>
                    <a:pt x="213664" y="152780"/>
                  </a:cubicBezTo>
                  <a:cubicBezTo>
                    <a:pt x="211026" y="157781"/>
                    <a:pt x="207664" y="162363"/>
                    <a:pt x="203673" y="166373"/>
                  </a:cubicBezTo>
                  <a:cubicBezTo>
                    <a:pt x="186461" y="183594"/>
                    <a:pt x="162420" y="188566"/>
                    <a:pt x="140341" y="183280"/>
                  </a:cubicBezTo>
                  <a:lnTo>
                    <a:pt x="100041" y="223589"/>
                  </a:lnTo>
                  <a:cubicBezTo>
                    <a:pt x="102136" y="228009"/>
                    <a:pt x="105717" y="231619"/>
                    <a:pt x="110204" y="233867"/>
                  </a:cubicBezTo>
                  <a:cubicBezTo>
                    <a:pt x="117548" y="237543"/>
                    <a:pt x="127349" y="235086"/>
                    <a:pt x="133464" y="228971"/>
                  </a:cubicBezTo>
                  <a:lnTo>
                    <a:pt x="143265" y="217951"/>
                  </a:lnTo>
                  <a:cubicBezTo>
                    <a:pt x="147256" y="214198"/>
                    <a:pt x="152476" y="212016"/>
                    <a:pt x="157953" y="211816"/>
                  </a:cubicBezTo>
                  <a:cubicBezTo>
                    <a:pt x="162848" y="211816"/>
                    <a:pt x="168983" y="214274"/>
                    <a:pt x="172650" y="217951"/>
                  </a:cubicBezTo>
                  <a:lnTo>
                    <a:pt x="182451" y="228971"/>
                  </a:lnTo>
                  <a:cubicBezTo>
                    <a:pt x="188566" y="235096"/>
                    <a:pt x="198367" y="237543"/>
                    <a:pt x="205711" y="233867"/>
                  </a:cubicBezTo>
                  <a:cubicBezTo>
                    <a:pt x="213207" y="230219"/>
                    <a:pt x="217960" y="222608"/>
                    <a:pt x="217960" y="214274"/>
                  </a:cubicBezTo>
                  <a:lnTo>
                    <a:pt x="216731" y="199605"/>
                  </a:lnTo>
                  <a:cubicBezTo>
                    <a:pt x="216731" y="193490"/>
                    <a:pt x="219170" y="187366"/>
                    <a:pt x="222846" y="183689"/>
                  </a:cubicBezTo>
                  <a:cubicBezTo>
                    <a:pt x="227742" y="180012"/>
                    <a:pt x="232648" y="177565"/>
                    <a:pt x="238763" y="177565"/>
                  </a:cubicBezTo>
                  <a:lnTo>
                    <a:pt x="253460" y="178793"/>
                  </a:lnTo>
                  <a:cubicBezTo>
                    <a:pt x="262032" y="180012"/>
                    <a:pt x="269376" y="173888"/>
                    <a:pt x="273053" y="166544"/>
                  </a:cubicBezTo>
                  <a:cubicBezTo>
                    <a:pt x="276720" y="157972"/>
                    <a:pt x="274281" y="149399"/>
                    <a:pt x="268147" y="143275"/>
                  </a:cubicBezTo>
                  <a:lnTo>
                    <a:pt x="257136" y="133483"/>
                  </a:lnTo>
                  <a:cubicBezTo>
                    <a:pt x="253174" y="129625"/>
                    <a:pt x="250964" y="124310"/>
                    <a:pt x="251002" y="118786"/>
                  </a:cubicBezTo>
                  <a:cubicBezTo>
                    <a:pt x="251002" y="113890"/>
                    <a:pt x="253460" y="107765"/>
                    <a:pt x="257136" y="104089"/>
                  </a:cubicBezTo>
                  <a:lnTo>
                    <a:pt x="268147" y="94297"/>
                  </a:lnTo>
                  <a:cubicBezTo>
                    <a:pt x="274281" y="88172"/>
                    <a:pt x="276720" y="78371"/>
                    <a:pt x="273053" y="71027"/>
                  </a:cubicBezTo>
                  <a:cubicBezTo>
                    <a:pt x="269405" y="63541"/>
                    <a:pt x="261794" y="58778"/>
                    <a:pt x="253460" y="58778"/>
                  </a:cubicBezTo>
                  <a:lnTo>
                    <a:pt x="238763" y="60007"/>
                  </a:lnTo>
                  <a:cubicBezTo>
                    <a:pt x="232648" y="60007"/>
                    <a:pt x="226523" y="57559"/>
                    <a:pt x="222846" y="53882"/>
                  </a:cubicBezTo>
                  <a:cubicBezTo>
                    <a:pt x="219170" y="48996"/>
                    <a:pt x="216731" y="44081"/>
                    <a:pt x="216731" y="37966"/>
                  </a:cubicBezTo>
                  <a:lnTo>
                    <a:pt x="217951" y="23279"/>
                  </a:lnTo>
                  <a:cubicBezTo>
                    <a:pt x="219170" y="14697"/>
                    <a:pt x="213045" y="7353"/>
                    <a:pt x="205701" y="3676"/>
                  </a:cubicBezTo>
                  <a:cubicBezTo>
                    <a:pt x="197129" y="9"/>
                    <a:pt x="188556" y="2447"/>
                    <a:pt x="182441" y="8582"/>
                  </a:cubicBezTo>
                  <a:lnTo>
                    <a:pt x="172640" y="19592"/>
                  </a:lnTo>
                  <a:moveTo>
                    <a:pt x="195262" y="157962"/>
                  </a:moveTo>
                  <a:cubicBezTo>
                    <a:pt x="201215" y="152009"/>
                    <a:pt x="204787" y="144865"/>
                    <a:pt x="207168" y="137721"/>
                  </a:cubicBezTo>
                  <a:lnTo>
                    <a:pt x="164306" y="137721"/>
                  </a:lnTo>
                  <a:cubicBezTo>
                    <a:pt x="154781" y="137721"/>
                    <a:pt x="146446" y="129387"/>
                    <a:pt x="146446" y="119862"/>
                  </a:cubicBezTo>
                  <a:cubicBezTo>
                    <a:pt x="146446" y="110337"/>
                    <a:pt x="154781" y="102003"/>
                    <a:pt x="164306" y="102003"/>
                  </a:cubicBezTo>
                  <a:lnTo>
                    <a:pt x="205978" y="102003"/>
                  </a:lnTo>
                  <a:cubicBezTo>
                    <a:pt x="202406" y="88906"/>
                    <a:pt x="192881" y="78190"/>
                    <a:pt x="177403" y="71046"/>
                  </a:cubicBezTo>
                  <a:cubicBezTo>
                    <a:pt x="161925" y="63903"/>
                    <a:pt x="142875" y="65093"/>
                    <a:pt x="128587" y="74618"/>
                  </a:cubicBezTo>
                  <a:cubicBezTo>
                    <a:pt x="104775" y="90096"/>
                    <a:pt x="97631" y="117481"/>
                    <a:pt x="107156" y="140103"/>
                  </a:cubicBezTo>
                  <a:lnTo>
                    <a:pt x="8334" y="238915"/>
                  </a:lnTo>
                  <a:cubicBezTo>
                    <a:pt x="0" y="247259"/>
                    <a:pt x="0" y="260346"/>
                    <a:pt x="8334" y="268681"/>
                  </a:cubicBezTo>
                  <a:cubicBezTo>
                    <a:pt x="16668" y="277025"/>
                    <a:pt x="29765" y="277025"/>
                    <a:pt x="38100" y="268681"/>
                  </a:cubicBezTo>
                  <a:lnTo>
                    <a:pt x="136921" y="169868"/>
                  </a:lnTo>
                  <a:cubicBezTo>
                    <a:pt x="157162" y="177012"/>
                    <a:pt x="179784" y="173440"/>
                    <a:pt x="195262" y="157962"/>
                  </a:cubicBezTo>
                </a:path>
              </a:pathLst>
            </a:custGeom>
            <a:solidFill>
              <a:srgbClr val="969696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AE1FFE4-BC61-4EEC-956D-B84739629121}"/>
                </a:ext>
              </a:extLst>
            </p:cNvPr>
            <p:cNvSpPr txBox="1"/>
            <p:nvPr/>
          </p:nvSpPr>
          <p:spPr>
            <a:xfrm>
              <a:off x="8794738" y="1931632"/>
              <a:ext cx="1344920" cy="61555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sz="2000" b="0">
                  <a:solidFill>
                    <a:srgbClr val="00B0F0"/>
                  </a:solidFill>
                  <a:latin typeface="Georgia" panose="02040502050405020303" pitchFamily="18" charset="0"/>
                </a:rPr>
                <a:t>Unexpected
Downtime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D862AD5-FC22-4CF8-9C6E-A048F85880D7}"/>
                </a:ext>
              </a:extLst>
            </p:cNvPr>
            <p:cNvSpPr txBox="1"/>
            <p:nvPr/>
          </p:nvSpPr>
          <p:spPr>
            <a:xfrm>
              <a:off x="5228645" y="1931632"/>
              <a:ext cx="993862" cy="61555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sz="2000" b="0">
                  <a:solidFill>
                    <a:srgbClr val="00B0F0"/>
                  </a:solidFill>
                  <a:latin typeface="Georgia" panose="02040502050405020303" pitchFamily="18" charset="0"/>
                </a:rPr>
                <a:t>Fix After
Failure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8C7597F-61B2-4230-8C3B-83525C199932}"/>
                </a:ext>
              </a:extLst>
            </p:cNvPr>
            <p:cNvSpPr txBox="1"/>
            <p:nvPr/>
          </p:nvSpPr>
          <p:spPr>
            <a:xfrm>
              <a:off x="1662553" y="3341240"/>
              <a:ext cx="1683153" cy="661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sz="2800">
                  <a:solidFill>
                    <a:schemeClr val="bg1">
                      <a:lumMod val="50000"/>
                    </a:schemeClr>
                  </a:solidFill>
                  <a:latin typeface="Georgia" panose="02040502050405020303" pitchFamily="18" charset="0"/>
                  <a:ea typeface="Cambria" panose="02040503050406030204" pitchFamily="18" charset="0"/>
                </a:rPr>
                <a:t>Preventive</a:t>
              </a:r>
              <a:r>
                <a:rPr sz="1500" b="0">
                  <a:solidFill>
                    <a:srgbClr val="969696"/>
                  </a:solidFill>
                  <a:latin typeface="Shantell Sans"/>
                </a:rPr>
                <a:t>
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AF83D9F-A846-4D0F-BCF8-E270489B6D9E}"/>
                </a:ext>
              </a:extLst>
            </p:cNvPr>
            <p:cNvSpPr txBox="1"/>
            <p:nvPr/>
          </p:nvSpPr>
          <p:spPr>
            <a:xfrm>
              <a:off x="5228645" y="3341240"/>
              <a:ext cx="1481175" cy="61555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sz="2000">
                  <a:solidFill>
                    <a:srgbClr val="00B0F0"/>
                  </a:solidFill>
                  <a:latin typeface="Georgia" panose="02040502050405020303" pitchFamily="18" charset="0"/>
                </a:rPr>
                <a:t>Scheduled
Maintenance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D725ACF-48C2-4966-9C61-09968CFFC8EB}"/>
                </a:ext>
              </a:extLst>
            </p:cNvPr>
            <p:cNvSpPr txBox="1"/>
            <p:nvPr/>
          </p:nvSpPr>
          <p:spPr>
            <a:xfrm>
              <a:off x="8794738" y="3341240"/>
              <a:ext cx="1429032" cy="6155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2000">
                  <a:solidFill>
                    <a:srgbClr val="00B0F0"/>
                  </a:solidFill>
                  <a:latin typeface="Georgia" panose="02040502050405020303" pitchFamily="18" charset="0"/>
                </a:rPr>
                <a:t>Resource
Wastage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0F0C149-886C-4AC1-846B-82A8125E0077}"/>
                </a:ext>
              </a:extLst>
            </p:cNvPr>
            <p:cNvSpPr txBox="1"/>
            <p:nvPr/>
          </p:nvSpPr>
          <p:spPr>
            <a:xfrm>
              <a:off x="1662553" y="1931632"/>
              <a:ext cx="1349728" cy="661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sz="2800">
                  <a:solidFill>
                    <a:schemeClr val="bg1">
                      <a:lumMod val="50000"/>
                    </a:schemeClr>
                  </a:solidFill>
                  <a:latin typeface="Georgia" panose="02040502050405020303" pitchFamily="18" charset="0"/>
                  <a:ea typeface="Cambria" panose="02040503050406030204" pitchFamily="18" charset="0"/>
                </a:rPr>
                <a:t>Reactive</a:t>
              </a:r>
              <a:r>
                <a:rPr sz="1500" b="0">
                  <a:solidFill>
                    <a:srgbClr val="969696"/>
                  </a:solidFill>
                  <a:latin typeface="Shantell Sans"/>
                </a:rPr>
                <a:t>
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010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US" sz="3600" dirty="0">
                <a:solidFill>
                  <a:srgbClr val="FFFFFF"/>
                </a:solidFill>
                <a:latin typeface="Georgia"/>
              </a:rPr>
              <a:t> </a:t>
            </a:r>
            <a:r>
              <a:rPr lang="en-US" sz="3600" baseline="0" dirty="0">
                <a:solidFill>
                  <a:srgbClr val="FFFFFF"/>
                </a:solidFill>
                <a:latin typeface="Georgia"/>
              </a:rPr>
              <a:t>The Grass Root Problem</a:t>
            </a:r>
            <a:r>
              <a:rPr lang="en-US" sz="3600" dirty="0">
                <a:latin typeface="Georgia"/>
                <a:ea typeface="Georgia"/>
                <a:cs typeface="Georgia"/>
              </a:rPr>
              <a:t>​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04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978D8-B977-4E18-94F1-48011E8A6268}"/>
              </a:ext>
            </a:extLst>
          </p:cNvPr>
          <p:cNvSpPr txBox="1"/>
          <p:nvPr/>
        </p:nvSpPr>
        <p:spPr>
          <a:xfrm>
            <a:off x="386499" y="1059803"/>
            <a:ext cx="113593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>
                <a:latin typeface="Georgia" panose="02040502050405020303" pitchFamily="18" charset="0"/>
                <a:ea typeface="Cambria" panose="02040503050406030204" pitchFamily="18" charset="0"/>
              </a:rPr>
              <a:t>What’s the real grassroot problem?</a:t>
            </a:r>
            <a:br>
              <a:rPr lang="en-IN" sz="2400" b="1">
                <a:latin typeface="Georgia" panose="02040502050405020303" pitchFamily="18" charset="0"/>
                <a:ea typeface="Cambria" panose="02040503050406030204" pitchFamily="18" charset="0"/>
              </a:rPr>
            </a:br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It’s the </a:t>
            </a:r>
            <a:r>
              <a:rPr lang="en-IN" sz="2400" b="1">
                <a:latin typeface="Georgia" panose="02040502050405020303" pitchFamily="18" charset="0"/>
                <a:ea typeface="Cambria" panose="02040503050406030204" pitchFamily="18" charset="0"/>
              </a:rPr>
              <a:t>lack of visibility into machine health</a:t>
            </a:r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.</a:t>
            </a:r>
          </a:p>
          <a:p>
            <a:endParaRPr lang="en-IN" sz="2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Industries still struggle to know:</a:t>
            </a:r>
          </a:p>
          <a:p>
            <a:endParaRPr lang="en-IN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What is happening inside the machine?</a:t>
            </a:r>
          </a:p>
          <a:p>
            <a:pPr lvl="0"/>
            <a:endParaRPr lang="en-IN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Why is performance dropping?</a:t>
            </a:r>
          </a:p>
          <a:p>
            <a:pPr lvl="0"/>
            <a:endParaRPr lang="en-IN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Which component is degrading?</a:t>
            </a:r>
          </a:p>
          <a:p>
            <a:pPr lvl="0"/>
            <a:endParaRPr lang="en-IN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When will a failure occur?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IN" sz="2400"/>
          </a:p>
          <a:p>
            <a:r>
              <a:rPr lang="en-IN" sz="2400">
                <a:latin typeface="Georgia" panose="02040502050405020303" pitchFamily="18" charset="0"/>
                <a:ea typeface="Cambria" panose="02040503050406030204" pitchFamily="18" charset="0"/>
              </a:rPr>
              <a:t>Without this visibility, maintenance becomes guesswork.</a:t>
            </a:r>
          </a:p>
          <a:p>
            <a:endParaRPr lang="en-IN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endParaRPr lang="en-US" sz="2800">
              <a:latin typeface="Georgia" panose="0204050205040502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558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8E6C1A-BC0A-C35C-439F-3A0EE1DA7E2B}"/>
              </a:ext>
            </a:extLst>
          </p:cNvPr>
          <p:cNvSpPr txBox="1"/>
          <p:nvPr/>
        </p:nvSpPr>
        <p:spPr>
          <a:xfrm>
            <a:off x="306470" y="0"/>
            <a:ext cx="772463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Georgia" panose="02040502050405020303" pitchFamily="18" charset="0"/>
                <a:ea typeface="Cambria" panose="02040503050406030204" pitchFamily="18" charset="0"/>
              </a:rPr>
              <a:t>What Industries Actually Needs?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05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978D8-B977-4E18-94F1-48011E8A6268}"/>
              </a:ext>
            </a:extLst>
          </p:cNvPr>
          <p:cNvSpPr txBox="1"/>
          <p:nvPr/>
        </p:nvSpPr>
        <p:spPr>
          <a:xfrm>
            <a:off x="386499" y="1101557"/>
            <a:ext cx="113593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Industries need a way to look inside the machine without stopping it.</a:t>
            </a:r>
          </a:p>
          <a:p>
            <a:endParaRPr lang="en-IN" sz="1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They need continuous answers to questions like:</a:t>
            </a:r>
          </a:p>
          <a:p>
            <a:endParaRPr lang="en-IN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Is my motor running smoothly?</a:t>
            </a:r>
          </a:p>
          <a:p>
            <a:endParaRPr lang="en-US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Is the gearbox developing abnormal vibration?</a:t>
            </a:r>
          </a:p>
          <a:p>
            <a:endParaRPr lang="en-US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Are bearings approaching the end of life?</a:t>
            </a:r>
          </a:p>
          <a:p>
            <a:endParaRPr lang="en-US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Is the load increasing because of misalignment or wear?</a:t>
            </a:r>
          </a:p>
          <a:p>
            <a:endParaRPr lang="en-US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How much time do I have before a breakdown?</a:t>
            </a:r>
          </a:p>
          <a:p>
            <a:endParaRPr lang="en-US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To get these answers, we need accurate and real-time data collected from the right sensors and interpreted through the right algorithms.</a:t>
            </a:r>
          </a:p>
          <a:p>
            <a:endParaRPr lang="en-IN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endParaRPr lang="en-US" sz="2800">
              <a:latin typeface="Georgia" panose="0204050205040502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514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8E6C1A-BC0A-C35C-439F-3A0EE1DA7E2B}"/>
              </a:ext>
            </a:extLst>
          </p:cNvPr>
          <p:cNvSpPr txBox="1"/>
          <p:nvPr/>
        </p:nvSpPr>
        <p:spPr>
          <a:xfrm>
            <a:off x="306470" y="0"/>
            <a:ext cx="772463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36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Predictive Maintenance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06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978D8-B977-4E18-94F1-48011E8A6268}"/>
              </a:ext>
            </a:extLst>
          </p:cNvPr>
          <p:cNvSpPr txBox="1"/>
          <p:nvPr/>
        </p:nvSpPr>
        <p:spPr>
          <a:xfrm>
            <a:off x="386499" y="1070242"/>
            <a:ext cx="11359300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latin typeface="Georgia"/>
                <a:ea typeface="Cambria"/>
              </a:rPr>
              <a:t>Predictive Maintenance uses sensor data, analytics, and AI to predict when equipment will fail — allowing </a:t>
            </a:r>
            <a:r>
              <a:rPr lang="en-US" sz="2400" b="1" dirty="0">
                <a:latin typeface="Georgia"/>
                <a:ea typeface="Cambria"/>
              </a:rPr>
              <a:t>maintenance just in time</a:t>
            </a:r>
            <a:r>
              <a:rPr lang="en-US" sz="2400" dirty="0">
                <a:latin typeface="Georgia"/>
                <a:ea typeface="Cambria"/>
              </a:rPr>
              <a:t>.</a:t>
            </a:r>
          </a:p>
          <a:p>
            <a:endParaRPr lang="en-IN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endParaRPr lang="en-US" sz="2800">
              <a:latin typeface="Georgia" panose="02040502050405020303" pitchFamily="18" charset="0"/>
              <a:ea typeface="Cambria" panose="020405030504060302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E4C9B9-3EEA-44F1-A97E-C25F62F84133}"/>
              </a:ext>
            </a:extLst>
          </p:cNvPr>
          <p:cNvGrpSpPr/>
          <p:nvPr/>
        </p:nvGrpSpPr>
        <p:grpSpPr>
          <a:xfrm>
            <a:off x="1326262" y="2659704"/>
            <a:ext cx="9539475" cy="3060202"/>
            <a:chOff x="1108954" y="3161489"/>
            <a:chExt cx="9114816" cy="286825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7B19443-BF5B-48F5-A836-F1F54FC62D05}"/>
                </a:ext>
              </a:extLst>
            </p:cNvPr>
            <p:cNvGrpSpPr/>
            <p:nvPr/>
          </p:nvGrpSpPr>
          <p:grpSpPr>
            <a:xfrm>
              <a:off x="9234111" y="4486754"/>
              <a:ext cx="989659" cy="83298"/>
              <a:chOff x="5514975" y="2830792"/>
              <a:chExt cx="643890" cy="53340"/>
            </a:xfrm>
          </p:grpSpPr>
          <p:sp>
            <p:nvSpPr>
              <p:cNvPr id="34" name="Rounded Rectangle 1">
                <a:extLst>
                  <a:ext uri="{FF2B5EF4-FFF2-40B4-BE49-F238E27FC236}">
                    <a16:creationId xmlns:a16="http://schemas.microsoft.com/office/drawing/2014/main" id="{5820017B-AA09-4CA4-9937-32F5AF859EB4}"/>
                  </a:ext>
                </a:extLst>
              </p:cNvPr>
              <p:cNvSpPr/>
              <p:nvPr/>
            </p:nvSpPr>
            <p:spPr>
              <a:xfrm>
                <a:off x="5514975" y="2857462"/>
                <a:ext cx="630269" cy="9525"/>
              </a:xfrm>
              <a:custGeom>
                <a:avLst/>
                <a:gdLst/>
                <a:ahLst/>
                <a:cxnLst/>
                <a:rect l="0" t="0" r="0" b="0"/>
                <a:pathLst>
                  <a:path w="630269" h="9525">
                    <a:moveTo>
                      <a:pt x="630269" y="0"/>
                    </a:moveTo>
                    <a:lnTo>
                      <a:pt x="0" y="0"/>
                    </a:lnTo>
                  </a:path>
                </a:pathLst>
              </a:custGeom>
              <a:noFill/>
              <a:ln w="31750">
                <a:solidFill>
                  <a:srgbClr val="00B0F0"/>
                </a:solidFill>
              </a:ln>
            </p:spPr>
            <p:txBody>
              <a:bodyPr rtlCol="0" anchor="ctr"/>
              <a:lstStyle/>
              <a:p>
                <a:pPr algn="ctr"/>
                <a:endParaRPr>
                  <a:solidFill>
                    <a:srgbClr val="00B0F0"/>
                  </a:solidFill>
                </a:endParaRPr>
              </a:p>
            </p:txBody>
          </p:sp>
          <p:sp>
            <p:nvSpPr>
              <p:cNvPr id="35" name="Rounded Rectangle 2">
                <a:extLst>
                  <a:ext uri="{FF2B5EF4-FFF2-40B4-BE49-F238E27FC236}">
                    <a16:creationId xmlns:a16="http://schemas.microsoft.com/office/drawing/2014/main" id="{84649ABF-5124-45BB-AC6F-7B03D71FF436}"/>
                  </a:ext>
                </a:extLst>
              </p:cNvPr>
              <p:cNvSpPr/>
              <p:nvPr/>
            </p:nvSpPr>
            <p:spPr>
              <a:xfrm>
                <a:off x="6111240" y="2830792"/>
                <a:ext cx="47625" cy="53340"/>
              </a:xfrm>
              <a:custGeom>
                <a:avLst/>
                <a:gdLst/>
                <a:ahLst/>
                <a:cxnLst/>
                <a:rect l="0" t="0" r="0" b="0"/>
                <a:pathLst>
                  <a:path w="47625" h="53340">
                    <a:moveTo>
                      <a:pt x="47625" y="26670"/>
                    </a:moveTo>
                    <a:lnTo>
                      <a:pt x="0" y="533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F92FF"/>
              </a:solidFill>
              <a:ln w="31750">
                <a:solidFill>
                  <a:srgbClr val="00B0F0"/>
                </a:solidFill>
              </a:ln>
            </p:spPr>
            <p:txBody>
              <a:bodyPr rtlCol="0" anchor="ctr"/>
              <a:lstStyle/>
              <a:p>
                <a:pPr algn="ctr"/>
                <a:endParaRPr>
                  <a:solidFill>
                    <a:srgbClr val="00B0F0"/>
                  </a:solidFill>
                </a:endParaRPr>
              </a:p>
            </p:txBody>
          </p:sp>
        </p:grpSp>
        <p:sp>
          <p:nvSpPr>
            <p:cNvPr id="15" name="Rounded Rectangle 4">
              <a:extLst>
                <a:ext uri="{FF2B5EF4-FFF2-40B4-BE49-F238E27FC236}">
                  <a16:creationId xmlns:a16="http://schemas.microsoft.com/office/drawing/2014/main" id="{9B54214D-E87E-4755-A45A-3835B6693DC6}"/>
                </a:ext>
              </a:extLst>
            </p:cNvPr>
            <p:cNvSpPr/>
            <p:nvPr/>
          </p:nvSpPr>
          <p:spPr>
            <a:xfrm>
              <a:off x="1108954" y="4528403"/>
              <a:ext cx="8037318" cy="14875"/>
            </a:xfrm>
            <a:custGeom>
              <a:avLst/>
              <a:gdLst/>
              <a:ahLst/>
              <a:cxnLst/>
              <a:rect l="0" t="0" r="0" b="0"/>
              <a:pathLst>
                <a:path w="5229225" h="9525">
                  <a:moveTo>
                    <a:pt x="5229225" y="0"/>
                  </a:moveTo>
                  <a:lnTo>
                    <a:pt x="4371975" y="0"/>
                  </a:lnTo>
                  <a:moveTo>
                    <a:pt x="4314825" y="0"/>
                  </a:moveTo>
                  <a:lnTo>
                    <a:pt x="3457575" y="0"/>
                  </a:lnTo>
                  <a:moveTo>
                    <a:pt x="3400425" y="0"/>
                  </a:moveTo>
                  <a:lnTo>
                    <a:pt x="2543175" y="0"/>
                  </a:lnTo>
                  <a:moveTo>
                    <a:pt x="2486025" y="0"/>
                  </a:moveTo>
                  <a:lnTo>
                    <a:pt x="1628775" y="0"/>
                  </a:lnTo>
                  <a:moveTo>
                    <a:pt x="1571602" y="0"/>
                  </a:moveTo>
                  <a:lnTo>
                    <a:pt x="714352" y="0"/>
                  </a:lnTo>
                  <a:moveTo>
                    <a:pt x="657202" y="0"/>
                  </a:moveTo>
                  <a:lnTo>
                    <a:pt x="0" y="0"/>
                  </a:lnTo>
                </a:path>
              </a:pathLst>
            </a:custGeom>
            <a:noFill/>
            <a:ln w="31750">
              <a:solidFill>
                <a:srgbClr val="00B0F0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16" name="Rounded Rectangle 5">
              <a:extLst>
                <a:ext uri="{FF2B5EF4-FFF2-40B4-BE49-F238E27FC236}">
                  <a16:creationId xmlns:a16="http://schemas.microsoft.com/office/drawing/2014/main" id="{22029B30-CF82-4A66-ACE9-A2A5C02496E5}"/>
                </a:ext>
              </a:extLst>
            </p:cNvPr>
            <p:cNvSpPr/>
            <p:nvPr/>
          </p:nvSpPr>
          <p:spPr>
            <a:xfrm>
              <a:off x="9146272" y="4483839"/>
              <a:ext cx="87840" cy="89247"/>
            </a:xfrm>
            <a:custGeom>
              <a:avLst/>
              <a:gdLst/>
              <a:ahLst/>
              <a:cxnLst/>
              <a:rect l="0" t="0" r="0" b="0"/>
              <a:pathLst>
                <a:path w="57150" h="57150">
                  <a:moveTo>
                    <a:pt x="57150" y="28575"/>
                  </a:moveTo>
                  <a:cubicBezTo>
                    <a:pt x="57150" y="44356"/>
                    <a:pt x="44356" y="57150"/>
                    <a:pt x="28575" y="57150"/>
                  </a:cubicBezTo>
                  <a:cubicBezTo>
                    <a:pt x="12793" y="57150"/>
                    <a:pt x="0" y="44356"/>
                    <a:pt x="0" y="28575"/>
                  </a:cubicBezTo>
                  <a:cubicBezTo>
                    <a:pt x="0" y="12793"/>
                    <a:pt x="12793" y="0"/>
                    <a:pt x="28575" y="0"/>
                  </a:cubicBezTo>
                  <a:cubicBezTo>
                    <a:pt x="44356" y="0"/>
                    <a:pt x="57150" y="12793"/>
                    <a:pt x="57150" y="28575"/>
                  </a:cubicBezTo>
                  <a:close/>
                </a:path>
              </a:pathLst>
            </a:custGeom>
            <a:noFill/>
            <a:ln w="7143">
              <a:solidFill>
                <a:srgbClr val="4F92FF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17" name="Rounded Rectangle 6">
              <a:extLst>
                <a:ext uri="{FF2B5EF4-FFF2-40B4-BE49-F238E27FC236}">
                  <a16:creationId xmlns:a16="http://schemas.microsoft.com/office/drawing/2014/main" id="{51FFB2AE-322F-4680-8F8B-08799EFD3612}"/>
                </a:ext>
              </a:extLst>
            </p:cNvPr>
            <p:cNvSpPr/>
            <p:nvPr/>
          </p:nvSpPr>
          <p:spPr>
            <a:xfrm>
              <a:off x="7740839" y="4483839"/>
              <a:ext cx="87840" cy="89247"/>
            </a:xfrm>
            <a:custGeom>
              <a:avLst/>
              <a:gdLst/>
              <a:ahLst/>
              <a:cxnLst/>
              <a:rect l="0" t="0" r="0" b="0"/>
              <a:pathLst>
                <a:path w="57150" h="57150">
                  <a:moveTo>
                    <a:pt x="57150" y="28575"/>
                  </a:moveTo>
                  <a:cubicBezTo>
                    <a:pt x="57150" y="44356"/>
                    <a:pt x="44356" y="57150"/>
                    <a:pt x="28575" y="57150"/>
                  </a:cubicBezTo>
                  <a:cubicBezTo>
                    <a:pt x="12793" y="57150"/>
                    <a:pt x="0" y="44356"/>
                    <a:pt x="0" y="28575"/>
                  </a:cubicBezTo>
                  <a:cubicBezTo>
                    <a:pt x="0" y="12793"/>
                    <a:pt x="12793" y="0"/>
                    <a:pt x="28575" y="0"/>
                  </a:cubicBezTo>
                  <a:cubicBezTo>
                    <a:pt x="44356" y="0"/>
                    <a:pt x="57150" y="12793"/>
                    <a:pt x="57150" y="28575"/>
                  </a:cubicBezTo>
                  <a:close/>
                </a:path>
              </a:pathLst>
            </a:custGeom>
            <a:noFill/>
            <a:ln w="7143">
              <a:solidFill>
                <a:srgbClr val="4F92FF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18" name="Rounded Rectangle 7">
              <a:extLst>
                <a:ext uri="{FF2B5EF4-FFF2-40B4-BE49-F238E27FC236}">
                  <a16:creationId xmlns:a16="http://schemas.microsoft.com/office/drawing/2014/main" id="{8A47205B-1EFE-4D37-832A-40840C4FC81D}"/>
                </a:ext>
              </a:extLst>
            </p:cNvPr>
            <p:cNvSpPr/>
            <p:nvPr/>
          </p:nvSpPr>
          <p:spPr>
            <a:xfrm>
              <a:off x="6335406" y="4483839"/>
              <a:ext cx="87840" cy="89247"/>
            </a:xfrm>
            <a:custGeom>
              <a:avLst/>
              <a:gdLst/>
              <a:ahLst/>
              <a:cxnLst/>
              <a:rect l="0" t="0" r="0" b="0"/>
              <a:pathLst>
                <a:path w="57150" h="57150">
                  <a:moveTo>
                    <a:pt x="57150" y="28575"/>
                  </a:moveTo>
                  <a:cubicBezTo>
                    <a:pt x="57150" y="44356"/>
                    <a:pt x="44356" y="57150"/>
                    <a:pt x="28575" y="57150"/>
                  </a:cubicBezTo>
                  <a:cubicBezTo>
                    <a:pt x="12793" y="57150"/>
                    <a:pt x="0" y="44356"/>
                    <a:pt x="0" y="28575"/>
                  </a:cubicBezTo>
                  <a:cubicBezTo>
                    <a:pt x="0" y="12793"/>
                    <a:pt x="12793" y="0"/>
                    <a:pt x="28575" y="0"/>
                  </a:cubicBezTo>
                  <a:cubicBezTo>
                    <a:pt x="44356" y="0"/>
                    <a:pt x="57150" y="12793"/>
                    <a:pt x="57150" y="28575"/>
                  </a:cubicBezTo>
                  <a:close/>
                </a:path>
              </a:pathLst>
            </a:custGeom>
            <a:noFill/>
            <a:ln w="7143">
              <a:solidFill>
                <a:srgbClr val="4F92FF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19" name="Rounded Rectangle 8">
              <a:extLst>
                <a:ext uri="{FF2B5EF4-FFF2-40B4-BE49-F238E27FC236}">
                  <a16:creationId xmlns:a16="http://schemas.microsoft.com/office/drawing/2014/main" id="{E58A72F1-4726-4F53-B50C-D8971D4D1126}"/>
                </a:ext>
              </a:extLst>
            </p:cNvPr>
            <p:cNvSpPr/>
            <p:nvPr/>
          </p:nvSpPr>
          <p:spPr>
            <a:xfrm>
              <a:off x="4929974" y="4483839"/>
              <a:ext cx="87840" cy="89247"/>
            </a:xfrm>
            <a:custGeom>
              <a:avLst/>
              <a:gdLst/>
              <a:ahLst/>
              <a:cxnLst/>
              <a:rect l="0" t="0" r="0" b="0"/>
              <a:pathLst>
                <a:path w="57150" h="57150">
                  <a:moveTo>
                    <a:pt x="57150" y="28575"/>
                  </a:moveTo>
                  <a:cubicBezTo>
                    <a:pt x="57150" y="44356"/>
                    <a:pt x="44356" y="57150"/>
                    <a:pt x="28575" y="57150"/>
                  </a:cubicBezTo>
                  <a:cubicBezTo>
                    <a:pt x="12793" y="57150"/>
                    <a:pt x="0" y="44356"/>
                    <a:pt x="0" y="28575"/>
                  </a:cubicBezTo>
                  <a:cubicBezTo>
                    <a:pt x="0" y="12793"/>
                    <a:pt x="12793" y="0"/>
                    <a:pt x="28575" y="0"/>
                  </a:cubicBezTo>
                  <a:cubicBezTo>
                    <a:pt x="44356" y="0"/>
                    <a:pt x="57150" y="12793"/>
                    <a:pt x="57150" y="28575"/>
                  </a:cubicBezTo>
                  <a:close/>
                </a:path>
              </a:pathLst>
            </a:custGeom>
            <a:noFill/>
            <a:ln w="7143">
              <a:solidFill>
                <a:srgbClr val="4F92FF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20" name="Rounded Rectangle 9">
              <a:extLst>
                <a:ext uri="{FF2B5EF4-FFF2-40B4-BE49-F238E27FC236}">
                  <a16:creationId xmlns:a16="http://schemas.microsoft.com/office/drawing/2014/main" id="{BF7E7A8E-B783-4937-AE34-8906456BEACB}"/>
                </a:ext>
              </a:extLst>
            </p:cNvPr>
            <p:cNvSpPr/>
            <p:nvPr/>
          </p:nvSpPr>
          <p:spPr>
            <a:xfrm>
              <a:off x="3524541" y="4483839"/>
              <a:ext cx="87840" cy="89247"/>
            </a:xfrm>
            <a:custGeom>
              <a:avLst/>
              <a:gdLst/>
              <a:ahLst/>
              <a:cxnLst/>
              <a:rect l="0" t="0" r="0" b="0"/>
              <a:pathLst>
                <a:path w="57150" h="57150">
                  <a:moveTo>
                    <a:pt x="57150" y="28575"/>
                  </a:moveTo>
                  <a:cubicBezTo>
                    <a:pt x="57150" y="44356"/>
                    <a:pt x="44356" y="57150"/>
                    <a:pt x="28575" y="57150"/>
                  </a:cubicBezTo>
                  <a:cubicBezTo>
                    <a:pt x="12793" y="57150"/>
                    <a:pt x="0" y="44356"/>
                    <a:pt x="0" y="28575"/>
                  </a:cubicBezTo>
                  <a:cubicBezTo>
                    <a:pt x="0" y="12793"/>
                    <a:pt x="12793" y="0"/>
                    <a:pt x="28575" y="0"/>
                  </a:cubicBezTo>
                  <a:cubicBezTo>
                    <a:pt x="44356" y="0"/>
                    <a:pt x="57150" y="12793"/>
                    <a:pt x="57150" y="28575"/>
                  </a:cubicBezTo>
                  <a:close/>
                </a:path>
              </a:pathLst>
            </a:custGeom>
            <a:noFill/>
            <a:ln w="7143">
              <a:solidFill>
                <a:srgbClr val="4F92FF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21" name="Rounded Rectangle 10">
              <a:extLst>
                <a:ext uri="{FF2B5EF4-FFF2-40B4-BE49-F238E27FC236}">
                  <a16:creationId xmlns:a16="http://schemas.microsoft.com/office/drawing/2014/main" id="{F7F08CE2-DCBA-441F-9B63-9B90D51CF1D4}"/>
                </a:ext>
              </a:extLst>
            </p:cNvPr>
            <p:cNvSpPr/>
            <p:nvPr/>
          </p:nvSpPr>
          <p:spPr>
            <a:xfrm>
              <a:off x="2119109" y="4483839"/>
              <a:ext cx="87840" cy="89247"/>
            </a:xfrm>
            <a:custGeom>
              <a:avLst/>
              <a:gdLst/>
              <a:ahLst/>
              <a:cxnLst/>
              <a:rect l="0" t="0" r="0" b="0"/>
              <a:pathLst>
                <a:path w="57150" h="57150">
                  <a:moveTo>
                    <a:pt x="57150" y="28575"/>
                  </a:moveTo>
                  <a:cubicBezTo>
                    <a:pt x="57150" y="44356"/>
                    <a:pt x="44356" y="57150"/>
                    <a:pt x="28575" y="57150"/>
                  </a:cubicBezTo>
                  <a:cubicBezTo>
                    <a:pt x="12793" y="57150"/>
                    <a:pt x="0" y="44356"/>
                    <a:pt x="0" y="28575"/>
                  </a:cubicBezTo>
                  <a:cubicBezTo>
                    <a:pt x="0" y="12793"/>
                    <a:pt x="12793" y="0"/>
                    <a:pt x="28575" y="0"/>
                  </a:cubicBezTo>
                  <a:cubicBezTo>
                    <a:pt x="44356" y="0"/>
                    <a:pt x="57150" y="12793"/>
                    <a:pt x="57150" y="28575"/>
                  </a:cubicBezTo>
                  <a:close/>
                </a:path>
              </a:pathLst>
            </a:custGeom>
            <a:noFill/>
            <a:ln w="7143">
              <a:solidFill>
                <a:srgbClr val="4F92FF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2A7DE3-D018-4162-9E75-1F409321A360}"/>
                </a:ext>
              </a:extLst>
            </p:cNvPr>
            <p:cNvSpPr txBox="1"/>
            <p:nvPr/>
          </p:nvSpPr>
          <p:spPr>
            <a:xfrm>
              <a:off x="1533812" y="3161489"/>
              <a:ext cx="125835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sz="2400" b="1">
                  <a:solidFill>
                    <a:srgbClr val="00B0F0"/>
                  </a:solidFill>
                  <a:latin typeface="Georgia" panose="02040502050405020303" pitchFamily="18" charset="0"/>
                </a:rPr>
                <a:t>Sensors</a:t>
              </a:r>
              <a:endParaRPr b="1">
                <a:solidFill>
                  <a:srgbClr val="00B0F0"/>
                </a:solidFill>
                <a:latin typeface="Georgia" panose="02040502050405020303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45373A-33C5-4952-BF47-5E51470862B3}"/>
                </a:ext>
              </a:extLst>
            </p:cNvPr>
            <p:cNvSpPr txBox="1"/>
            <p:nvPr/>
          </p:nvSpPr>
          <p:spPr>
            <a:xfrm>
              <a:off x="4507420" y="3161489"/>
              <a:ext cx="93294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sz="2400" b="1">
                  <a:solidFill>
                    <a:srgbClr val="00B0F0"/>
                  </a:solidFill>
                  <a:latin typeface="Georgia" panose="02040502050405020303" pitchFamily="18" charset="0"/>
                </a:rPr>
                <a:t>Cloud</a:t>
              </a:r>
              <a:endParaRPr sz="1100" b="1">
                <a:solidFill>
                  <a:srgbClr val="00B0F0"/>
                </a:solidFill>
                <a:latin typeface="Georgia" panose="02040502050405020303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16B26B-A215-4CFE-89E6-1D3DE3FD553D}"/>
                </a:ext>
              </a:extLst>
            </p:cNvPr>
            <p:cNvSpPr txBox="1"/>
            <p:nvPr/>
          </p:nvSpPr>
          <p:spPr>
            <a:xfrm>
              <a:off x="7385538" y="3161489"/>
              <a:ext cx="79829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sz="2400" b="1">
                  <a:solidFill>
                    <a:srgbClr val="00B0F0"/>
                  </a:solidFill>
                  <a:latin typeface="Georgia" panose="02040502050405020303" pitchFamily="18" charset="0"/>
                </a:rPr>
                <a:t>Alert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34A9F62-9740-47B3-B0EF-3239B02E379A}"/>
                </a:ext>
              </a:extLst>
            </p:cNvPr>
            <p:cNvSpPr txBox="1"/>
            <p:nvPr/>
          </p:nvSpPr>
          <p:spPr>
            <a:xfrm>
              <a:off x="3178968" y="5660416"/>
              <a:ext cx="7790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sz="2400" b="1">
                  <a:solidFill>
                    <a:srgbClr val="00B0F0"/>
                  </a:solidFill>
                  <a:latin typeface="Georgia" panose="02040502050405020303" pitchFamily="18" charset="0"/>
                </a:rPr>
                <a:t>Edge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02BEB50-7481-450A-AB9A-80B3AF7D0BC7}"/>
                </a:ext>
              </a:extLst>
            </p:cNvPr>
            <p:cNvSpPr txBox="1"/>
            <p:nvPr/>
          </p:nvSpPr>
          <p:spPr>
            <a:xfrm>
              <a:off x="5649997" y="5660416"/>
              <a:ext cx="145873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sz="2400" b="1">
                  <a:solidFill>
                    <a:srgbClr val="00B0F0"/>
                  </a:solidFill>
                  <a:latin typeface="Georgia" panose="02040502050405020303" pitchFamily="18" charset="0"/>
                </a:rPr>
                <a:t>Analytics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B3750F-6235-4F40-B334-815C9B5BA52F}"/>
                </a:ext>
              </a:extLst>
            </p:cNvPr>
            <p:cNvSpPr txBox="1"/>
            <p:nvPr/>
          </p:nvSpPr>
          <p:spPr>
            <a:xfrm>
              <a:off x="8158710" y="5660416"/>
              <a:ext cx="20630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ctr"/>
              <a:r>
                <a:rPr sz="2400" b="1">
                  <a:solidFill>
                    <a:srgbClr val="00B0F0"/>
                  </a:solidFill>
                  <a:latin typeface="Georgia" panose="02040502050405020303" pitchFamily="18" charset="0"/>
                </a:rPr>
                <a:t>Maintenance</a:t>
              </a:r>
            </a:p>
          </p:txBody>
        </p:sp>
        <p:sp>
          <p:nvSpPr>
            <p:cNvPr id="28" name="Rounded Rectangle 18">
              <a:extLst>
                <a:ext uri="{FF2B5EF4-FFF2-40B4-BE49-F238E27FC236}">
                  <a16:creationId xmlns:a16="http://schemas.microsoft.com/office/drawing/2014/main" id="{9CE7D33D-6C63-4D81-8A46-9AF1D92DDFBC}"/>
                </a:ext>
              </a:extLst>
            </p:cNvPr>
            <p:cNvSpPr/>
            <p:nvPr/>
          </p:nvSpPr>
          <p:spPr>
            <a:xfrm>
              <a:off x="1811670" y="3635988"/>
              <a:ext cx="680756" cy="691667"/>
            </a:xfrm>
            <a:custGeom>
              <a:avLst/>
              <a:gdLst/>
              <a:ahLst/>
              <a:cxnLst/>
              <a:rect l="0" t="0" r="0" b="0"/>
              <a:pathLst>
                <a:path w="442912" h="442912">
                  <a:moveTo>
                    <a:pt x="438150" y="423862"/>
                  </a:moveTo>
                  <a:cubicBezTo>
                    <a:pt x="438150" y="435292"/>
                    <a:pt x="430530" y="442912"/>
                    <a:pt x="419100" y="442912"/>
                  </a:cubicBezTo>
                  <a:lnTo>
                    <a:pt x="304800" y="442912"/>
                  </a:lnTo>
                  <a:cubicBezTo>
                    <a:pt x="293369" y="442912"/>
                    <a:pt x="285750" y="435292"/>
                    <a:pt x="285750" y="423862"/>
                  </a:cubicBezTo>
                  <a:lnTo>
                    <a:pt x="285750" y="223837"/>
                  </a:lnTo>
                  <a:cubicBezTo>
                    <a:pt x="285750" y="212407"/>
                    <a:pt x="293369" y="204787"/>
                    <a:pt x="304800" y="204787"/>
                  </a:cubicBezTo>
                  <a:lnTo>
                    <a:pt x="419100" y="204787"/>
                  </a:lnTo>
                  <a:cubicBezTo>
                    <a:pt x="430530" y="204787"/>
                    <a:pt x="438150" y="212407"/>
                    <a:pt x="438150" y="223837"/>
                  </a:cubicBezTo>
                  <a:lnTo>
                    <a:pt x="438150" y="423862"/>
                  </a:lnTo>
                  <a:close/>
                  <a:moveTo>
                    <a:pt x="0" y="0"/>
                  </a:moveTo>
                  <a:moveTo>
                    <a:pt x="285852" y="385762"/>
                  </a:moveTo>
                  <a:lnTo>
                    <a:pt x="437780" y="385762"/>
                  </a:lnTo>
                  <a:moveTo>
                    <a:pt x="321944" y="145732"/>
                  </a:moveTo>
                  <a:cubicBezTo>
                    <a:pt x="344805" y="122872"/>
                    <a:pt x="381000" y="122872"/>
                    <a:pt x="401955" y="145732"/>
                  </a:cubicBezTo>
                  <a:moveTo>
                    <a:pt x="280987" y="105726"/>
                  </a:moveTo>
                  <a:cubicBezTo>
                    <a:pt x="324802" y="61911"/>
                    <a:pt x="397192" y="61911"/>
                    <a:pt x="442912" y="105726"/>
                  </a:cubicBezTo>
                  <a:moveTo>
                    <a:pt x="100012" y="128587"/>
                  </a:moveTo>
                  <a:cubicBezTo>
                    <a:pt x="147357" y="128587"/>
                    <a:pt x="185737" y="103000"/>
                    <a:pt x="185737" y="71437"/>
                  </a:cubicBezTo>
                  <a:cubicBezTo>
                    <a:pt x="185737" y="39874"/>
                    <a:pt x="147357" y="14287"/>
                    <a:pt x="100012" y="14287"/>
                  </a:cubicBezTo>
                  <a:cubicBezTo>
                    <a:pt x="52667" y="14287"/>
                    <a:pt x="14287" y="39874"/>
                    <a:pt x="14287" y="71437"/>
                  </a:cubicBezTo>
                  <a:cubicBezTo>
                    <a:pt x="14287" y="103000"/>
                    <a:pt x="52667" y="128587"/>
                    <a:pt x="100012" y="128587"/>
                  </a:cubicBezTo>
                  <a:close/>
                  <a:moveTo>
                    <a:pt x="185737" y="309562"/>
                  </a:moveTo>
                  <a:cubicBezTo>
                    <a:pt x="185737" y="320992"/>
                    <a:pt x="147637" y="328612"/>
                    <a:pt x="100012" y="328612"/>
                  </a:cubicBezTo>
                  <a:cubicBezTo>
                    <a:pt x="52387" y="328612"/>
                    <a:pt x="14287" y="320992"/>
                    <a:pt x="14287" y="309562"/>
                  </a:cubicBezTo>
                  <a:lnTo>
                    <a:pt x="14287" y="242887"/>
                  </a:lnTo>
                  <a:cubicBezTo>
                    <a:pt x="14287" y="254317"/>
                    <a:pt x="52387" y="261937"/>
                    <a:pt x="100012" y="261937"/>
                  </a:cubicBezTo>
                  <a:cubicBezTo>
                    <a:pt x="147637" y="261937"/>
                    <a:pt x="185737" y="254317"/>
                    <a:pt x="185737" y="242887"/>
                  </a:cubicBezTo>
                  <a:lnTo>
                    <a:pt x="185737" y="309562"/>
                  </a:lnTo>
                  <a:close/>
                  <a:moveTo>
                    <a:pt x="14288" y="77153"/>
                  </a:moveTo>
                  <a:cubicBezTo>
                    <a:pt x="14288" y="77153"/>
                    <a:pt x="33338" y="147638"/>
                    <a:pt x="33338" y="176213"/>
                  </a:cubicBezTo>
                  <a:cubicBezTo>
                    <a:pt x="33338" y="204787"/>
                    <a:pt x="14288" y="242887"/>
                    <a:pt x="14288" y="242887"/>
                  </a:cubicBezTo>
                  <a:moveTo>
                    <a:pt x="185737" y="77153"/>
                  </a:moveTo>
                  <a:cubicBezTo>
                    <a:pt x="185737" y="77153"/>
                    <a:pt x="166687" y="147638"/>
                    <a:pt x="166687" y="176213"/>
                  </a:cubicBezTo>
                  <a:cubicBezTo>
                    <a:pt x="166687" y="204787"/>
                    <a:pt x="185737" y="242887"/>
                    <a:pt x="185737" y="242887"/>
                  </a:cubicBezTo>
                  <a:moveTo>
                    <a:pt x="23812" y="319087"/>
                  </a:moveTo>
                  <a:lnTo>
                    <a:pt x="23812" y="414337"/>
                  </a:lnTo>
                  <a:cubicBezTo>
                    <a:pt x="23812" y="425767"/>
                    <a:pt x="58102" y="442912"/>
                    <a:pt x="100012" y="442912"/>
                  </a:cubicBezTo>
                  <a:cubicBezTo>
                    <a:pt x="141922" y="442912"/>
                    <a:pt x="176212" y="425767"/>
                    <a:pt x="176212" y="414337"/>
                  </a:cubicBezTo>
                  <a:lnTo>
                    <a:pt x="176212" y="319087"/>
                  </a:lnTo>
                  <a:moveTo>
                    <a:pt x="100012" y="181928"/>
                  </a:moveTo>
                  <a:lnTo>
                    <a:pt x="100012" y="200977"/>
                  </a:lnTo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29" name="Rounded Rectangle 19">
              <a:extLst>
                <a:ext uri="{FF2B5EF4-FFF2-40B4-BE49-F238E27FC236}">
                  <a16:creationId xmlns:a16="http://schemas.microsoft.com/office/drawing/2014/main" id="{4DC26A9D-21C5-4B4E-A4A2-7CF0C8B31B21}"/>
                </a:ext>
              </a:extLst>
            </p:cNvPr>
            <p:cNvSpPr/>
            <p:nvPr/>
          </p:nvSpPr>
          <p:spPr>
            <a:xfrm>
              <a:off x="4637175" y="3650863"/>
              <a:ext cx="673436" cy="684230"/>
            </a:xfrm>
            <a:custGeom>
              <a:avLst/>
              <a:gdLst/>
              <a:ahLst/>
              <a:cxnLst/>
              <a:rect l="0" t="0" r="0" b="0"/>
              <a:pathLst>
                <a:path w="438150" h="438150">
                  <a:moveTo>
                    <a:pt x="65036" y="65036"/>
                  </a:moveTo>
                  <a:lnTo>
                    <a:pt x="86086" y="100622"/>
                  </a:lnTo>
                  <a:moveTo>
                    <a:pt x="0" y="38100"/>
                  </a:moveTo>
                  <a:cubicBezTo>
                    <a:pt x="0" y="59142"/>
                    <a:pt x="17057" y="76200"/>
                    <a:pt x="38100" y="76200"/>
                  </a:cubicBezTo>
                  <a:cubicBezTo>
                    <a:pt x="59142" y="76200"/>
                    <a:pt x="76200" y="59142"/>
                    <a:pt x="76200" y="38100"/>
                  </a:cubicBezTo>
                  <a:cubicBezTo>
                    <a:pt x="76200" y="17057"/>
                    <a:pt x="59142" y="0"/>
                    <a:pt x="38100" y="0"/>
                  </a:cubicBezTo>
                  <a:cubicBezTo>
                    <a:pt x="17057" y="0"/>
                    <a:pt x="0" y="17057"/>
                    <a:pt x="0" y="38100"/>
                  </a:cubicBezTo>
                  <a:moveTo>
                    <a:pt x="190500" y="38100"/>
                  </a:moveTo>
                  <a:cubicBezTo>
                    <a:pt x="190500" y="59142"/>
                    <a:pt x="207557" y="76200"/>
                    <a:pt x="228600" y="76200"/>
                  </a:cubicBezTo>
                  <a:cubicBezTo>
                    <a:pt x="249642" y="76200"/>
                    <a:pt x="266700" y="59142"/>
                    <a:pt x="266700" y="38100"/>
                  </a:cubicBezTo>
                  <a:cubicBezTo>
                    <a:pt x="266700" y="17057"/>
                    <a:pt x="249642" y="0"/>
                    <a:pt x="228600" y="0"/>
                  </a:cubicBezTo>
                  <a:cubicBezTo>
                    <a:pt x="207557" y="0"/>
                    <a:pt x="190500" y="17057"/>
                    <a:pt x="190500" y="38100"/>
                  </a:cubicBezTo>
                  <a:moveTo>
                    <a:pt x="190500" y="400050"/>
                  </a:moveTo>
                  <a:cubicBezTo>
                    <a:pt x="190500" y="421092"/>
                    <a:pt x="207557" y="438150"/>
                    <a:pt x="228600" y="438150"/>
                  </a:cubicBezTo>
                  <a:cubicBezTo>
                    <a:pt x="249642" y="438150"/>
                    <a:pt x="266700" y="421092"/>
                    <a:pt x="266700" y="400050"/>
                  </a:cubicBezTo>
                  <a:cubicBezTo>
                    <a:pt x="266700" y="379007"/>
                    <a:pt x="249642" y="361950"/>
                    <a:pt x="228600" y="361950"/>
                  </a:cubicBezTo>
                  <a:cubicBezTo>
                    <a:pt x="207557" y="361950"/>
                    <a:pt x="190500" y="379007"/>
                    <a:pt x="190500" y="400050"/>
                  </a:cubicBezTo>
                  <a:moveTo>
                    <a:pt x="361950" y="38100"/>
                  </a:moveTo>
                  <a:cubicBezTo>
                    <a:pt x="361950" y="59142"/>
                    <a:pt x="379007" y="76200"/>
                    <a:pt x="400050" y="76200"/>
                  </a:cubicBezTo>
                  <a:cubicBezTo>
                    <a:pt x="421092" y="76200"/>
                    <a:pt x="438150" y="59142"/>
                    <a:pt x="438150" y="38100"/>
                  </a:cubicBezTo>
                  <a:cubicBezTo>
                    <a:pt x="438150" y="17057"/>
                    <a:pt x="421092" y="0"/>
                    <a:pt x="400050" y="0"/>
                  </a:cubicBezTo>
                  <a:cubicBezTo>
                    <a:pt x="379007" y="0"/>
                    <a:pt x="361950" y="17057"/>
                    <a:pt x="361950" y="38100"/>
                  </a:cubicBezTo>
                  <a:moveTo>
                    <a:pt x="361950" y="400050"/>
                  </a:moveTo>
                  <a:cubicBezTo>
                    <a:pt x="361950" y="421092"/>
                    <a:pt x="379007" y="438150"/>
                    <a:pt x="400050" y="438150"/>
                  </a:cubicBezTo>
                  <a:cubicBezTo>
                    <a:pt x="421092" y="438150"/>
                    <a:pt x="438150" y="421092"/>
                    <a:pt x="438150" y="400050"/>
                  </a:cubicBezTo>
                  <a:cubicBezTo>
                    <a:pt x="438150" y="379007"/>
                    <a:pt x="421092" y="361950"/>
                    <a:pt x="400050" y="361950"/>
                  </a:cubicBezTo>
                  <a:cubicBezTo>
                    <a:pt x="379007" y="361950"/>
                    <a:pt x="361950" y="379007"/>
                    <a:pt x="361950" y="400050"/>
                  </a:cubicBezTo>
                  <a:moveTo>
                    <a:pt x="0" y="400050"/>
                  </a:moveTo>
                  <a:cubicBezTo>
                    <a:pt x="0" y="421092"/>
                    <a:pt x="17057" y="438150"/>
                    <a:pt x="38100" y="438150"/>
                  </a:cubicBezTo>
                  <a:cubicBezTo>
                    <a:pt x="59142" y="438150"/>
                    <a:pt x="76200" y="421092"/>
                    <a:pt x="76200" y="400050"/>
                  </a:cubicBezTo>
                  <a:cubicBezTo>
                    <a:pt x="76200" y="379007"/>
                    <a:pt x="59142" y="361950"/>
                    <a:pt x="38100" y="361950"/>
                  </a:cubicBezTo>
                  <a:cubicBezTo>
                    <a:pt x="17057" y="361950"/>
                    <a:pt x="0" y="379007"/>
                    <a:pt x="0" y="400050"/>
                  </a:cubicBezTo>
                  <a:moveTo>
                    <a:pt x="65036" y="373113"/>
                  </a:moveTo>
                  <a:lnTo>
                    <a:pt x="86086" y="338747"/>
                  </a:lnTo>
                  <a:moveTo>
                    <a:pt x="352786" y="100622"/>
                  </a:moveTo>
                  <a:lnTo>
                    <a:pt x="373132" y="65017"/>
                  </a:lnTo>
                  <a:moveTo>
                    <a:pt x="352786" y="338747"/>
                  </a:moveTo>
                  <a:lnTo>
                    <a:pt x="373113" y="373113"/>
                  </a:lnTo>
                  <a:moveTo>
                    <a:pt x="228161" y="357797"/>
                  </a:moveTo>
                  <a:lnTo>
                    <a:pt x="228161" y="338747"/>
                  </a:lnTo>
                  <a:moveTo>
                    <a:pt x="228161" y="100622"/>
                  </a:moveTo>
                  <a:lnTo>
                    <a:pt x="228161" y="81572"/>
                  </a:lnTo>
                  <a:moveTo>
                    <a:pt x="155562" y="295275"/>
                  </a:moveTo>
                  <a:lnTo>
                    <a:pt x="137902" y="295275"/>
                  </a:lnTo>
                  <a:cubicBezTo>
                    <a:pt x="108481" y="291650"/>
                    <a:pt x="86224" y="266907"/>
                    <a:pt x="85725" y="237267"/>
                  </a:cubicBezTo>
                  <a:cubicBezTo>
                    <a:pt x="85718" y="221534"/>
                    <a:pt x="92118" y="206477"/>
                    <a:pt x="103449" y="195562"/>
                  </a:cubicBezTo>
                  <a:cubicBezTo>
                    <a:pt x="114781" y="184648"/>
                    <a:pt x="130067" y="178817"/>
                    <a:pt x="145789" y="179412"/>
                  </a:cubicBezTo>
                  <a:cubicBezTo>
                    <a:pt x="161530" y="145789"/>
                    <a:pt x="198105" y="127162"/>
                    <a:pt x="234556" y="134205"/>
                  </a:cubicBezTo>
                  <a:cubicBezTo>
                    <a:pt x="271007" y="141248"/>
                    <a:pt x="298011" y="172159"/>
                    <a:pt x="300094" y="209226"/>
                  </a:cubicBezTo>
                  <a:cubicBezTo>
                    <a:pt x="312902" y="206567"/>
                    <a:pt x="326226" y="209814"/>
                    <a:pt x="336374" y="218067"/>
                  </a:cubicBezTo>
                  <a:cubicBezTo>
                    <a:pt x="346522" y="226320"/>
                    <a:pt x="352417" y="238703"/>
                    <a:pt x="352425" y="251783"/>
                  </a:cubicBezTo>
                  <a:cubicBezTo>
                    <a:pt x="352291" y="263786"/>
                    <a:pt x="347265" y="275214"/>
                    <a:pt x="338508" y="283424"/>
                  </a:cubicBezTo>
                  <a:cubicBezTo>
                    <a:pt x="329752" y="291633"/>
                    <a:pt x="318024" y="295914"/>
                    <a:pt x="306038" y="295275"/>
                  </a:cubicBezTo>
                  <a:lnTo>
                    <a:pt x="155543" y="295275"/>
                  </a:lnTo>
                  <a:close/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30" name="Rounded Rectangle 20">
              <a:extLst>
                <a:ext uri="{FF2B5EF4-FFF2-40B4-BE49-F238E27FC236}">
                  <a16:creationId xmlns:a16="http://schemas.microsoft.com/office/drawing/2014/main" id="{52B081DA-6822-4938-907A-123BF83285C8}"/>
                </a:ext>
              </a:extLst>
            </p:cNvPr>
            <p:cNvSpPr/>
            <p:nvPr/>
          </p:nvSpPr>
          <p:spPr>
            <a:xfrm>
              <a:off x="7448041" y="3650852"/>
              <a:ext cx="674751" cy="684239"/>
            </a:xfrm>
            <a:custGeom>
              <a:avLst/>
              <a:gdLst/>
              <a:ahLst/>
              <a:cxnLst/>
              <a:rect l="0" t="0" r="0" b="0"/>
              <a:pathLst>
                <a:path w="439005" h="438156">
                  <a:moveTo>
                    <a:pt x="381000" y="247656"/>
                  </a:moveTo>
                  <a:lnTo>
                    <a:pt x="381000" y="419106"/>
                  </a:lnTo>
                  <a:cubicBezTo>
                    <a:pt x="381000" y="429627"/>
                    <a:pt x="372471" y="438156"/>
                    <a:pt x="361950" y="438156"/>
                  </a:cubicBezTo>
                  <a:lnTo>
                    <a:pt x="19050" y="438156"/>
                  </a:lnTo>
                  <a:cubicBezTo>
                    <a:pt x="8528" y="438156"/>
                    <a:pt x="0" y="429627"/>
                    <a:pt x="0" y="419106"/>
                  </a:cubicBezTo>
                  <a:lnTo>
                    <a:pt x="0" y="209556"/>
                  </a:lnTo>
                  <a:cubicBezTo>
                    <a:pt x="0" y="199035"/>
                    <a:pt x="8528" y="190506"/>
                    <a:pt x="19050" y="190506"/>
                  </a:cubicBezTo>
                  <a:lnTo>
                    <a:pt x="180975" y="190506"/>
                  </a:lnTo>
                  <a:moveTo>
                    <a:pt x="76200" y="238131"/>
                  </a:moveTo>
                  <a:lnTo>
                    <a:pt x="76200" y="390531"/>
                  </a:lnTo>
                  <a:moveTo>
                    <a:pt x="152400" y="238131"/>
                  </a:moveTo>
                  <a:lnTo>
                    <a:pt x="152400" y="390531"/>
                  </a:lnTo>
                  <a:moveTo>
                    <a:pt x="228600" y="238131"/>
                  </a:moveTo>
                  <a:lnTo>
                    <a:pt x="228600" y="390531"/>
                  </a:lnTo>
                  <a:moveTo>
                    <a:pt x="304800" y="247656"/>
                  </a:moveTo>
                  <a:lnTo>
                    <a:pt x="304800" y="390531"/>
                  </a:lnTo>
                  <a:moveTo>
                    <a:pt x="342900" y="57156"/>
                  </a:moveTo>
                  <a:lnTo>
                    <a:pt x="342900" y="104781"/>
                  </a:lnTo>
                  <a:moveTo>
                    <a:pt x="435787" y="162331"/>
                  </a:moveTo>
                  <a:lnTo>
                    <a:pt x="359587" y="9931"/>
                  </a:lnTo>
                  <a:cubicBezTo>
                    <a:pt x="356250" y="3809"/>
                    <a:pt x="349834" y="0"/>
                    <a:pt x="342861" y="0"/>
                  </a:cubicBezTo>
                  <a:cubicBezTo>
                    <a:pt x="335889" y="0"/>
                    <a:pt x="329473" y="3809"/>
                    <a:pt x="326136" y="9931"/>
                  </a:cubicBezTo>
                  <a:lnTo>
                    <a:pt x="249935" y="162331"/>
                  </a:lnTo>
                  <a:cubicBezTo>
                    <a:pt x="246711" y="168240"/>
                    <a:pt x="246845" y="175412"/>
                    <a:pt x="250287" y="181197"/>
                  </a:cubicBezTo>
                  <a:cubicBezTo>
                    <a:pt x="253729" y="186982"/>
                    <a:pt x="259968" y="190521"/>
                    <a:pt x="266700" y="190506"/>
                  </a:cubicBezTo>
                  <a:lnTo>
                    <a:pt x="419100" y="190506"/>
                  </a:lnTo>
                  <a:cubicBezTo>
                    <a:pt x="425817" y="190494"/>
                    <a:pt x="432032" y="186944"/>
                    <a:pt x="435456" y="181164"/>
                  </a:cubicBezTo>
                  <a:cubicBezTo>
                    <a:pt x="438879" y="175384"/>
                    <a:pt x="439005" y="168228"/>
                    <a:pt x="435787" y="162331"/>
                  </a:cubicBezTo>
                  <a:close/>
                  <a:moveTo>
                    <a:pt x="342900" y="138118"/>
                  </a:moveTo>
                  <a:cubicBezTo>
                    <a:pt x="345530" y="138118"/>
                    <a:pt x="347662" y="140251"/>
                    <a:pt x="347662" y="142881"/>
                  </a:cubicBezTo>
                  <a:cubicBezTo>
                    <a:pt x="347662" y="145511"/>
                    <a:pt x="345530" y="147643"/>
                    <a:pt x="342900" y="147643"/>
                  </a:cubicBezTo>
                  <a:cubicBezTo>
                    <a:pt x="340269" y="147643"/>
                    <a:pt x="338137" y="145511"/>
                    <a:pt x="338137" y="142881"/>
                  </a:cubicBezTo>
                  <a:cubicBezTo>
                    <a:pt x="338137" y="140251"/>
                    <a:pt x="340269" y="138118"/>
                    <a:pt x="342900" y="138118"/>
                  </a:cubicBezTo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31" name="Rounded Rectangle 21">
              <a:extLst>
                <a:ext uri="{FF2B5EF4-FFF2-40B4-BE49-F238E27FC236}">
                  <a16:creationId xmlns:a16="http://schemas.microsoft.com/office/drawing/2014/main" id="{F7DE6FF5-0FDB-417B-9B6A-947390DF9D38}"/>
                </a:ext>
              </a:extLst>
            </p:cNvPr>
            <p:cNvSpPr/>
            <p:nvPr/>
          </p:nvSpPr>
          <p:spPr>
            <a:xfrm>
              <a:off x="3231070" y="4721861"/>
              <a:ext cx="674108" cy="684228"/>
            </a:xfrm>
            <a:custGeom>
              <a:avLst/>
              <a:gdLst/>
              <a:ahLst/>
              <a:cxnLst/>
              <a:rect l="0" t="0" r="0" b="0"/>
              <a:pathLst>
                <a:path w="438587" h="438149">
                  <a:moveTo>
                    <a:pt x="105212" y="180955"/>
                  </a:moveTo>
                  <a:lnTo>
                    <a:pt x="105212" y="138112"/>
                  </a:lnTo>
                  <a:cubicBezTo>
                    <a:pt x="105191" y="98646"/>
                    <a:pt x="137184" y="66645"/>
                    <a:pt x="176650" y="66655"/>
                  </a:cubicBezTo>
                  <a:lnTo>
                    <a:pt x="209987" y="66655"/>
                  </a:lnTo>
                  <a:moveTo>
                    <a:pt x="143312" y="142875"/>
                  </a:moveTo>
                  <a:lnTo>
                    <a:pt x="105212" y="180975"/>
                  </a:lnTo>
                  <a:lnTo>
                    <a:pt x="67112" y="142875"/>
                  </a:lnTo>
                  <a:moveTo>
                    <a:pt x="181412" y="38100"/>
                  </a:moveTo>
                  <a:lnTo>
                    <a:pt x="209987" y="66674"/>
                  </a:lnTo>
                  <a:lnTo>
                    <a:pt x="181412" y="95249"/>
                  </a:lnTo>
                  <a:moveTo>
                    <a:pt x="48062" y="438149"/>
                  </a:moveTo>
                  <a:lnTo>
                    <a:pt x="181412" y="438149"/>
                  </a:lnTo>
                  <a:moveTo>
                    <a:pt x="114737" y="400049"/>
                  </a:moveTo>
                  <a:lnTo>
                    <a:pt x="114737" y="438149"/>
                  </a:lnTo>
                  <a:moveTo>
                    <a:pt x="437" y="342899"/>
                  </a:moveTo>
                  <a:lnTo>
                    <a:pt x="229037" y="342899"/>
                  </a:lnTo>
                  <a:moveTo>
                    <a:pt x="200462" y="247630"/>
                  </a:moveTo>
                  <a:cubicBezTo>
                    <a:pt x="216244" y="247630"/>
                    <a:pt x="229037" y="260424"/>
                    <a:pt x="229037" y="276205"/>
                  </a:cubicBezTo>
                  <a:lnTo>
                    <a:pt x="229037" y="369779"/>
                  </a:lnTo>
                  <a:cubicBezTo>
                    <a:pt x="229496" y="386022"/>
                    <a:pt x="216705" y="399564"/>
                    <a:pt x="200462" y="400030"/>
                  </a:cubicBezTo>
                  <a:lnTo>
                    <a:pt x="29012" y="400030"/>
                  </a:lnTo>
                  <a:cubicBezTo>
                    <a:pt x="12782" y="399553"/>
                    <a:pt x="0" y="386030"/>
                    <a:pt x="437" y="369798"/>
                  </a:cubicBezTo>
                  <a:lnTo>
                    <a:pt x="437" y="276205"/>
                  </a:lnTo>
                  <a:cubicBezTo>
                    <a:pt x="437" y="260424"/>
                    <a:pt x="13231" y="247630"/>
                    <a:pt x="29012" y="247630"/>
                  </a:cubicBezTo>
                  <a:close/>
                  <a:moveTo>
                    <a:pt x="286187" y="38100"/>
                  </a:moveTo>
                  <a:cubicBezTo>
                    <a:pt x="286187" y="59142"/>
                    <a:pt x="320303" y="76199"/>
                    <a:pt x="362387" y="76199"/>
                  </a:cubicBezTo>
                  <a:cubicBezTo>
                    <a:pt x="404471" y="76199"/>
                    <a:pt x="438587" y="59142"/>
                    <a:pt x="438587" y="38100"/>
                  </a:cubicBezTo>
                  <a:cubicBezTo>
                    <a:pt x="438587" y="17057"/>
                    <a:pt x="404471" y="0"/>
                    <a:pt x="362387" y="0"/>
                  </a:cubicBezTo>
                  <a:cubicBezTo>
                    <a:pt x="320303" y="0"/>
                    <a:pt x="286187" y="17057"/>
                    <a:pt x="286187" y="38100"/>
                  </a:cubicBezTo>
                  <a:close/>
                  <a:moveTo>
                    <a:pt x="286187" y="133330"/>
                  </a:moveTo>
                  <a:cubicBezTo>
                    <a:pt x="286187" y="154285"/>
                    <a:pt x="320306" y="171430"/>
                    <a:pt x="362387" y="171430"/>
                  </a:cubicBezTo>
                  <a:cubicBezTo>
                    <a:pt x="404469" y="171430"/>
                    <a:pt x="438587" y="154285"/>
                    <a:pt x="438587" y="133330"/>
                  </a:cubicBezTo>
                  <a:moveTo>
                    <a:pt x="286187" y="85705"/>
                  </a:moveTo>
                  <a:cubicBezTo>
                    <a:pt x="286187" y="106660"/>
                    <a:pt x="320306" y="123805"/>
                    <a:pt x="362387" y="123805"/>
                  </a:cubicBezTo>
                  <a:cubicBezTo>
                    <a:pt x="404469" y="123805"/>
                    <a:pt x="438587" y="106660"/>
                    <a:pt x="438587" y="85705"/>
                  </a:cubicBezTo>
                  <a:moveTo>
                    <a:pt x="438587" y="38080"/>
                  </a:moveTo>
                  <a:lnTo>
                    <a:pt x="438587" y="180955"/>
                  </a:lnTo>
                  <a:cubicBezTo>
                    <a:pt x="438587" y="201910"/>
                    <a:pt x="404469" y="219055"/>
                    <a:pt x="362387" y="219055"/>
                  </a:cubicBezTo>
                  <a:cubicBezTo>
                    <a:pt x="320306" y="219055"/>
                    <a:pt x="286187" y="201910"/>
                    <a:pt x="286187" y="180955"/>
                  </a:cubicBezTo>
                  <a:lnTo>
                    <a:pt x="286187" y="38080"/>
                  </a:lnTo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32" name="Rounded Rectangle 22">
              <a:extLst>
                <a:ext uri="{FF2B5EF4-FFF2-40B4-BE49-F238E27FC236}">
                  <a16:creationId xmlns:a16="http://schemas.microsoft.com/office/drawing/2014/main" id="{2BAA9ACB-4FB4-4CF6-AD9A-8B35C7A211A3}"/>
                </a:ext>
              </a:extLst>
            </p:cNvPr>
            <p:cNvSpPr/>
            <p:nvPr/>
          </p:nvSpPr>
          <p:spPr>
            <a:xfrm>
              <a:off x="6057248" y="4737420"/>
              <a:ext cx="644157" cy="653082"/>
            </a:xfrm>
            <a:custGeom>
              <a:avLst/>
              <a:gdLst/>
              <a:ahLst/>
              <a:cxnLst/>
              <a:rect l="0" t="0" r="0" b="0"/>
              <a:pathLst>
                <a:path w="419100" h="418204">
                  <a:moveTo>
                    <a:pt x="157352" y="314477"/>
                  </a:moveTo>
                  <a:lnTo>
                    <a:pt x="38100" y="314477"/>
                  </a:lnTo>
                  <a:cubicBezTo>
                    <a:pt x="17057" y="314477"/>
                    <a:pt x="0" y="297419"/>
                    <a:pt x="0" y="276377"/>
                  </a:cubicBezTo>
                  <a:lnTo>
                    <a:pt x="0" y="38100"/>
                  </a:lnTo>
                  <a:cubicBezTo>
                    <a:pt x="0" y="17057"/>
                    <a:pt x="17057" y="0"/>
                    <a:pt x="38100" y="0"/>
                  </a:cubicBezTo>
                  <a:lnTo>
                    <a:pt x="324021" y="0"/>
                  </a:lnTo>
                  <a:cubicBezTo>
                    <a:pt x="345063" y="0"/>
                    <a:pt x="362121" y="17057"/>
                    <a:pt x="362121" y="38100"/>
                  </a:cubicBezTo>
                  <a:lnTo>
                    <a:pt x="362121" y="167811"/>
                  </a:lnTo>
                  <a:moveTo>
                    <a:pt x="0" y="74409"/>
                  </a:moveTo>
                  <a:lnTo>
                    <a:pt x="362140" y="74409"/>
                  </a:lnTo>
                  <a:moveTo>
                    <a:pt x="0" y="232600"/>
                  </a:moveTo>
                  <a:lnTo>
                    <a:pt x="159410" y="232600"/>
                  </a:lnTo>
                  <a:moveTo>
                    <a:pt x="0" y="153638"/>
                  </a:moveTo>
                  <a:lnTo>
                    <a:pt x="209759" y="153638"/>
                  </a:lnTo>
                  <a:moveTo>
                    <a:pt x="147923" y="74409"/>
                  </a:moveTo>
                  <a:lnTo>
                    <a:pt x="147923" y="314477"/>
                  </a:lnTo>
                  <a:moveTo>
                    <a:pt x="253955" y="74409"/>
                  </a:moveTo>
                  <a:lnTo>
                    <a:pt x="253955" y="153638"/>
                  </a:lnTo>
                  <a:moveTo>
                    <a:pt x="287235" y="377037"/>
                  </a:moveTo>
                  <a:cubicBezTo>
                    <a:pt x="339263" y="375954"/>
                    <a:pt x="380574" y="332921"/>
                    <a:pt x="379533" y="280892"/>
                  </a:cubicBezTo>
                  <a:cubicBezTo>
                    <a:pt x="380574" y="228863"/>
                    <a:pt x="339263" y="185830"/>
                    <a:pt x="287235" y="184746"/>
                  </a:cubicBezTo>
                  <a:cubicBezTo>
                    <a:pt x="235207" y="185830"/>
                    <a:pt x="193896" y="228863"/>
                    <a:pt x="194938" y="280892"/>
                  </a:cubicBezTo>
                  <a:cubicBezTo>
                    <a:pt x="193896" y="332921"/>
                    <a:pt x="235207" y="375954"/>
                    <a:pt x="287235" y="377037"/>
                  </a:cubicBezTo>
                  <a:close/>
                  <a:moveTo>
                    <a:pt x="419100" y="418204"/>
                  </a:moveTo>
                  <a:lnTo>
                    <a:pt x="352425" y="348843"/>
                  </a:lnTo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  <p:sp>
          <p:nvSpPr>
            <p:cNvPr id="33" name="Rounded Rectangle 23">
              <a:extLst>
                <a:ext uri="{FF2B5EF4-FFF2-40B4-BE49-F238E27FC236}">
                  <a16:creationId xmlns:a16="http://schemas.microsoft.com/office/drawing/2014/main" id="{999AB771-43D4-463D-AFF5-63165F8200A3}"/>
                </a:ext>
              </a:extLst>
            </p:cNvPr>
            <p:cNvSpPr/>
            <p:nvPr/>
          </p:nvSpPr>
          <p:spPr>
            <a:xfrm>
              <a:off x="8860909" y="4727602"/>
              <a:ext cx="660619" cy="672688"/>
            </a:xfrm>
            <a:custGeom>
              <a:avLst/>
              <a:gdLst/>
              <a:ahLst/>
              <a:cxnLst/>
              <a:rect l="0" t="0" r="0" b="0"/>
              <a:pathLst>
                <a:path w="429811" h="430759">
                  <a:moveTo>
                    <a:pt x="411765" y="247440"/>
                  </a:moveTo>
                  <a:cubicBezTo>
                    <a:pt x="420919" y="247440"/>
                    <a:pt x="428339" y="240020"/>
                    <a:pt x="428339" y="230866"/>
                  </a:cubicBezTo>
                  <a:lnTo>
                    <a:pt x="428339" y="197739"/>
                  </a:lnTo>
                  <a:cubicBezTo>
                    <a:pt x="428344" y="193341"/>
                    <a:pt x="426599" y="189123"/>
                    <a:pt x="423490" y="186014"/>
                  </a:cubicBezTo>
                  <a:cubicBezTo>
                    <a:pt x="420381" y="182904"/>
                    <a:pt x="416162" y="181160"/>
                    <a:pt x="411765" y="181165"/>
                  </a:cubicBezTo>
                  <a:lnTo>
                    <a:pt x="397344" y="181165"/>
                  </a:lnTo>
                  <a:cubicBezTo>
                    <a:pt x="392692" y="154929"/>
                    <a:pt x="382439" y="130005"/>
                    <a:pt x="367284" y="108089"/>
                  </a:cubicBezTo>
                  <a:lnTo>
                    <a:pt x="377418" y="97955"/>
                  </a:lnTo>
                  <a:cubicBezTo>
                    <a:pt x="383873" y="91485"/>
                    <a:pt x="383873" y="81012"/>
                    <a:pt x="377418" y="74542"/>
                  </a:cubicBezTo>
                  <a:lnTo>
                    <a:pt x="353987" y="51111"/>
                  </a:lnTo>
                  <a:cubicBezTo>
                    <a:pt x="350881" y="48000"/>
                    <a:pt x="346666" y="46252"/>
                    <a:pt x="342271" y="46252"/>
                  </a:cubicBezTo>
                  <a:cubicBezTo>
                    <a:pt x="337875" y="46252"/>
                    <a:pt x="333660" y="48000"/>
                    <a:pt x="330555" y="51111"/>
                  </a:cubicBezTo>
                  <a:lnTo>
                    <a:pt x="320478" y="61188"/>
                  </a:lnTo>
                  <a:cubicBezTo>
                    <a:pt x="298596" y="45924"/>
                    <a:pt x="273675" y="35566"/>
                    <a:pt x="247421" y="30822"/>
                  </a:cubicBezTo>
                  <a:lnTo>
                    <a:pt x="247421" y="16573"/>
                  </a:lnTo>
                  <a:cubicBezTo>
                    <a:pt x="247421" y="7420"/>
                    <a:pt x="240001" y="0"/>
                    <a:pt x="230847" y="0"/>
                  </a:cubicBezTo>
                  <a:lnTo>
                    <a:pt x="197719" y="0"/>
                  </a:lnTo>
                  <a:cubicBezTo>
                    <a:pt x="188571" y="10"/>
                    <a:pt x="181156" y="7424"/>
                    <a:pt x="181146" y="16573"/>
                  </a:cubicBezTo>
                  <a:lnTo>
                    <a:pt x="181146" y="30765"/>
                  </a:lnTo>
                  <a:cubicBezTo>
                    <a:pt x="154859" y="35418"/>
                    <a:pt x="129891" y="45706"/>
                    <a:pt x="107956" y="60921"/>
                  </a:cubicBezTo>
                  <a:lnTo>
                    <a:pt x="98031" y="50939"/>
                  </a:lnTo>
                  <a:cubicBezTo>
                    <a:pt x="94925" y="47829"/>
                    <a:pt x="90710" y="46081"/>
                    <a:pt x="86315" y="46081"/>
                  </a:cubicBezTo>
                  <a:cubicBezTo>
                    <a:pt x="81920" y="46081"/>
                    <a:pt x="77705" y="47829"/>
                    <a:pt x="74599" y="50939"/>
                  </a:cubicBezTo>
                  <a:lnTo>
                    <a:pt x="51092" y="74409"/>
                  </a:lnTo>
                  <a:cubicBezTo>
                    <a:pt x="44637" y="80878"/>
                    <a:pt x="44637" y="91352"/>
                    <a:pt x="51092" y="97821"/>
                  </a:cubicBezTo>
                  <a:lnTo>
                    <a:pt x="61055" y="107803"/>
                  </a:lnTo>
                  <a:cubicBezTo>
                    <a:pt x="45808" y="129720"/>
                    <a:pt x="35482" y="154674"/>
                    <a:pt x="30784" y="180955"/>
                  </a:cubicBezTo>
                  <a:lnTo>
                    <a:pt x="16554" y="180955"/>
                  </a:lnTo>
                  <a:cubicBezTo>
                    <a:pt x="7408" y="180966"/>
                    <a:pt x="0" y="188383"/>
                    <a:pt x="0" y="197529"/>
                  </a:cubicBezTo>
                  <a:lnTo>
                    <a:pt x="0" y="230619"/>
                  </a:lnTo>
                  <a:cubicBezTo>
                    <a:pt x="0" y="239765"/>
                    <a:pt x="7408" y="247182"/>
                    <a:pt x="16554" y="247192"/>
                  </a:cubicBezTo>
                  <a:lnTo>
                    <a:pt x="30784" y="247192"/>
                  </a:lnTo>
                  <a:cubicBezTo>
                    <a:pt x="35482" y="273450"/>
                    <a:pt x="45794" y="298383"/>
                    <a:pt x="61017" y="320287"/>
                  </a:cubicBezTo>
                  <a:lnTo>
                    <a:pt x="50920" y="330384"/>
                  </a:lnTo>
                  <a:cubicBezTo>
                    <a:pt x="44463" y="336860"/>
                    <a:pt x="44463" y="347339"/>
                    <a:pt x="50920" y="353815"/>
                  </a:cubicBezTo>
                  <a:lnTo>
                    <a:pt x="74352" y="377247"/>
                  </a:lnTo>
                  <a:cubicBezTo>
                    <a:pt x="77457" y="380357"/>
                    <a:pt x="81672" y="382105"/>
                    <a:pt x="86067" y="382105"/>
                  </a:cubicBezTo>
                  <a:cubicBezTo>
                    <a:pt x="90463" y="382105"/>
                    <a:pt x="94678" y="380357"/>
                    <a:pt x="97783" y="377247"/>
                  </a:cubicBezTo>
                  <a:lnTo>
                    <a:pt x="107899" y="367131"/>
                  </a:lnTo>
                  <a:cubicBezTo>
                    <a:pt x="114760" y="371908"/>
                    <a:pt x="121940" y="376210"/>
                    <a:pt x="129387" y="380009"/>
                  </a:cubicBezTo>
                  <a:moveTo>
                    <a:pt x="150399" y="333489"/>
                  </a:moveTo>
                  <a:cubicBezTo>
                    <a:pt x="101251" y="306759"/>
                    <a:pt x="74014" y="252191"/>
                    <a:pt x="82194" y="196845"/>
                  </a:cubicBezTo>
                  <a:cubicBezTo>
                    <a:pt x="90375" y="141499"/>
                    <a:pt x="132233" y="97145"/>
                    <a:pt x="187013" y="85776"/>
                  </a:cubicBezTo>
                  <a:cubicBezTo>
                    <a:pt x="241793" y="74407"/>
                    <a:pt x="297845" y="98441"/>
                    <a:pt x="327374" y="145961"/>
                  </a:cubicBezTo>
                  <a:moveTo>
                    <a:pt x="214160" y="83096"/>
                  </a:moveTo>
                  <a:lnTo>
                    <a:pt x="214160" y="178346"/>
                  </a:lnTo>
                  <a:moveTo>
                    <a:pt x="98679" y="283121"/>
                  </a:moveTo>
                  <a:lnTo>
                    <a:pt x="181165" y="235496"/>
                  </a:lnTo>
                  <a:moveTo>
                    <a:pt x="424967" y="388467"/>
                  </a:moveTo>
                  <a:lnTo>
                    <a:pt x="329850" y="214693"/>
                  </a:lnTo>
                  <a:cubicBezTo>
                    <a:pt x="325032" y="205566"/>
                    <a:pt x="315558" y="199855"/>
                    <a:pt x="305238" y="199855"/>
                  </a:cubicBezTo>
                  <a:cubicBezTo>
                    <a:pt x="294917" y="199855"/>
                    <a:pt x="285444" y="205566"/>
                    <a:pt x="280625" y="214693"/>
                  </a:cubicBezTo>
                  <a:lnTo>
                    <a:pt x="185527" y="388467"/>
                  </a:lnTo>
                  <a:cubicBezTo>
                    <a:pt x="180685" y="397318"/>
                    <a:pt x="180868" y="408066"/>
                    <a:pt x="186010" y="416746"/>
                  </a:cubicBezTo>
                  <a:cubicBezTo>
                    <a:pt x="191152" y="425426"/>
                    <a:pt x="200489" y="430752"/>
                    <a:pt x="210578" y="430758"/>
                  </a:cubicBezTo>
                  <a:lnTo>
                    <a:pt x="399897" y="430758"/>
                  </a:lnTo>
                  <a:cubicBezTo>
                    <a:pt x="409989" y="430759"/>
                    <a:pt x="419333" y="425436"/>
                    <a:pt x="424480" y="416754"/>
                  </a:cubicBezTo>
                  <a:cubicBezTo>
                    <a:pt x="429626" y="408073"/>
                    <a:pt x="429811" y="397321"/>
                    <a:pt x="424967" y="388467"/>
                  </a:cubicBezTo>
                  <a:close/>
                  <a:moveTo>
                    <a:pt x="305238" y="316458"/>
                  </a:moveTo>
                  <a:lnTo>
                    <a:pt x="305238" y="268833"/>
                  </a:lnTo>
                  <a:moveTo>
                    <a:pt x="295713" y="373608"/>
                  </a:moveTo>
                  <a:cubicBezTo>
                    <a:pt x="295713" y="368348"/>
                    <a:pt x="299977" y="364083"/>
                    <a:pt x="305238" y="364083"/>
                  </a:cubicBezTo>
                  <a:cubicBezTo>
                    <a:pt x="310498" y="364083"/>
                    <a:pt x="314763" y="368348"/>
                    <a:pt x="314763" y="373608"/>
                  </a:cubicBezTo>
                  <a:cubicBezTo>
                    <a:pt x="314763" y="378869"/>
                    <a:pt x="310498" y="383133"/>
                    <a:pt x="305238" y="383133"/>
                  </a:cubicBezTo>
                  <a:cubicBezTo>
                    <a:pt x="299977" y="383133"/>
                    <a:pt x="295713" y="378869"/>
                    <a:pt x="295713" y="373608"/>
                  </a:cubicBezTo>
                  <a:moveTo>
                    <a:pt x="196138" y="249916"/>
                  </a:moveTo>
                  <a:cubicBezTo>
                    <a:pt x="183523" y="243738"/>
                    <a:pt x="175330" y="231119"/>
                    <a:pt x="174820" y="217081"/>
                  </a:cubicBezTo>
                  <a:cubicBezTo>
                    <a:pt x="174311" y="203043"/>
                    <a:pt x="181567" y="189863"/>
                    <a:pt x="193702" y="182787"/>
                  </a:cubicBezTo>
                  <a:cubicBezTo>
                    <a:pt x="205836" y="175710"/>
                    <a:pt x="220881" y="175885"/>
                    <a:pt x="232848" y="183241"/>
                  </a:cubicBezTo>
                </a:path>
              </a:pathLst>
            </a:custGeom>
            <a:noFill/>
            <a:ln w="19050">
              <a:solidFill>
                <a:srgbClr val="00B0F0"/>
              </a:solidFill>
            </a:ln>
          </p:spPr>
          <p:txBody>
            <a:bodyPr rtlCol="0" anchor="ctr"/>
            <a:lstStyle/>
            <a:p>
              <a:pPr algn="ctr"/>
              <a:endParaRPr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9128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8E6C1A-BC0A-C35C-439F-3A0EE1DA7E2B}"/>
              </a:ext>
            </a:extLst>
          </p:cNvPr>
          <p:cNvSpPr txBox="1"/>
          <p:nvPr/>
        </p:nvSpPr>
        <p:spPr>
          <a:xfrm>
            <a:off x="306470" y="0"/>
            <a:ext cx="772463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36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Data Flow &amp; Intelligence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07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978D8-B977-4E18-94F1-48011E8A6268}"/>
              </a:ext>
            </a:extLst>
          </p:cNvPr>
          <p:cNvSpPr txBox="1"/>
          <p:nvPr/>
        </p:nvSpPr>
        <p:spPr>
          <a:xfrm>
            <a:off x="386499" y="1143310"/>
            <a:ext cx="113593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Data Flow:</a:t>
            </a:r>
          </a:p>
          <a:p>
            <a:endParaRPr lang="en-US" sz="2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endParaRPr lang="en-US" sz="2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endParaRPr lang="en-US" sz="2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endParaRPr lang="en-US" sz="2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endParaRPr lang="en-US" sz="2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Common Algorithms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:</a:t>
            </a:r>
          </a:p>
          <a:p>
            <a:endParaRPr lang="en-US" sz="2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				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 FFT Spectrum </a:t>
            </a:r>
          </a:p>
          <a:p>
            <a:endParaRPr lang="en-US" sz="11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				 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Current Signature Analysis</a:t>
            </a:r>
          </a:p>
          <a:p>
            <a:endParaRPr lang="en-US" sz="11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				 Anomaly Detection</a:t>
            </a:r>
          </a:p>
          <a:p>
            <a:endParaRPr lang="en-US" sz="11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				 Trend Correlation</a:t>
            </a:r>
          </a:p>
          <a:p>
            <a:endParaRPr lang="en-US" sz="2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	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FC9108E-9FC2-42BE-A591-8E622B5E57A1}"/>
              </a:ext>
            </a:extLst>
          </p:cNvPr>
          <p:cNvGrpSpPr/>
          <p:nvPr/>
        </p:nvGrpSpPr>
        <p:grpSpPr>
          <a:xfrm>
            <a:off x="1489435" y="1989381"/>
            <a:ext cx="8383821" cy="784552"/>
            <a:chOff x="1517716" y="2205873"/>
            <a:chExt cx="8383821" cy="78455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D641C28-C3D6-43A7-BD6A-3B988F77E039}"/>
                </a:ext>
              </a:extLst>
            </p:cNvPr>
            <p:cNvGrpSpPr/>
            <p:nvPr/>
          </p:nvGrpSpPr>
          <p:grpSpPr>
            <a:xfrm>
              <a:off x="6556397" y="2527321"/>
              <a:ext cx="445793" cy="141655"/>
              <a:chOff x="4894929" y="1235204"/>
              <a:chExt cx="416834" cy="99428"/>
            </a:xfrm>
          </p:grpSpPr>
          <p:sp>
            <p:nvSpPr>
              <p:cNvPr id="63" name="Rounded Rectangle 13">
                <a:extLst>
                  <a:ext uri="{FF2B5EF4-FFF2-40B4-BE49-F238E27FC236}">
                    <a16:creationId xmlns:a16="http://schemas.microsoft.com/office/drawing/2014/main" id="{A222755F-CCC6-4856-B756-9066A5941F34}"/>
                  </a:ext>
                </a:extLst>
              </p:cNvPr>
              <p:cNvSpPr/>
              <p:nvPr/>
            </p:nvSpPr>
            <p:spPr>
              <a:xfrm>
                <a:off x="4894929" y="1284918"/>
                <a:ext cx="413009" cy="7648"/>
              </a:xfrm>
              <a:custGeom>
                <a:avLst/>
                <a:gdLst/>
                <a:ahLst/>
                <a:cxnLst/>
                <a:rect l="0" t="0" r="0" b="0"/>
                <a:pathLst>
                  <a:path w="413009" h="7648">
                    <a:moveTo>
                      <a:pt x="0" y="0"/>
                    </a:moveTo>
                    <a:lnTo>
                      <a:pt x="214153" y="0"/>
                    </a:lnTo>
                    <a:lnTo>
                      <a:pt x="413009" y="0"/>
                    </a:lnTo>
                  </a:path>
                </a:pathLst>
              </a:custGeom>
              <a:noFill/>
              <a:ln w="11472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64" name="Rounded Rectangle 14">
                <a:extLst>
                  <a:ext uri="{FF2B5EF4-FFF2-40B4-BE49-F238E27FC236}">
                    <a16:creationId xmlns:a16="http://schemas.microsoft.com/office/drawing/2014/main" id="{0DCB970F-BECA-4423-840F-99F9B2FFA5AF}"/>
                  </a:ext>
                </a:extLst>
              </p:cNvPr>
              <p:cNvSpPr/>
              <p:nvPr/>
            </p:nvSpPr>
            <p:spPr>
              <a:xfrm>
                <a:off x="5262049" y="1235204"/>
                <a:ext cx="49714" cy="99428"/>
              </a:xfrm>
              <a:custGeom>
                <a:avLst/>
                <a:gdLst/>
                <a:ahLst/>
                <a:cxnLst/>
                <a:rect l="0" t="0" r="0" b="0"/>
                <a:pathLst>
                  <a:path w="49714" h="99428">
                    <a:moveTo>
                      <a:pt x="0" y="99428"/>
                    </a:moveTo>
                    <a:lnTo>
                      <a:pt x="49714" y="49714"/>
                    </a:lnTo>
                    <a:lnTo>
                      <a:pt x="0" y="0"/>
                    </a:lnTo>
                  </a:path>
                </a:pathLst>
              </a:custGeom>
              <a:noFill/>
              <a:ln w="11472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D0D1A4F0-83DE-4CD7-AA4C-A78D9AFF0430}"/>
                </a:ext>
              </a:extLst>
            </p:cNvPr>
            <p:cNvGrpSpPr/>
            <p:nvPr/>
          </p:nvGrpSpPr>
          <p:grpSpPr>
            <a:xfrm>
              <a:off x="8388644" y="2527321"/>
              <a:ext cx="445793" cy="141655"/>
              <a:chOff x="6608154" y="1235204"/>
              <a:chExt cx="416834" cy="99428"/>
            </a:xfrm>
          </p:grpSpPr>
          <p:sp>
            <p:nvSpPr>
              <p:cNvPr id="61" name="Rounded Rectangle 16">
                <a:extLst>
                  <a:ext uri="{FF2B5EF4-FFF2-40B4-BE49-F238E27FC236}">
                    <a16:creationId xmlns:a16="http://schemas.microsoft.com/office/drawing/2014/main" id="{76C2D9C2-A8EA-4CB0-89A5-5A13013BEE68}"/>
                  </a:ext>
                </a:extLst>
              </p:cNvPr>
              <p:cNvSpPr/>
              <p:nvPr/>
            </p:nvSpPr>
            <p:spPr>
              <a:xfrm>
                <a:off x="6608154" y="1284918"/>
                <a:ext cx="413009" cy="7648"/>
              </a:xfrm>
              <a:custGeom>
                <a:avLst/>
                <a:gdLst/>
                <a:ahLst/>
                <a:cxnLst/>
                <a:rect l="0" t="0" r="0" b="0"/>
                <a:pathLst>
                  <a:path w="413009" h="7648">
                    <a:moveTo>
                      <a:pt x="0" y="0"/>
                    </a:moveTo>
                    <a:lnTo>
                      <a:pt x="214153" y="0"/>
                    </a:lnTo>
                    <a:lnTo>
                      <a:pt x="413009" y="0"/>
                    </a:lnTo>
                  </a:path>
                </a:pathLst>
              </a:custGeom>
              <a:noFill/>
              <a:ln w="11472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62" name="Rounded Rectangle 17">
                <a:extLst>
                  <a:ext uri="{FF2B5EF4-FFF2-40B4-BE49-F238E27FC236}">
                    <a16:creationId xmlns:a16="http://schemas.microsoft.com/office/drawing/2014/main" id="{B9ED74B6-5F60-4A30-B4FE-9BFEE8AEAB13}"/>
                  </a:ext>
                </a:extLst>
              </p:cNvPr>
              <p:cNvSpPr/>
              <p:nvPr/>
            </p:nvSpPr>
            <p:spPr>
              <a:xfrm>
                <a:off x="6975274" y="1235204"/>
                <a:ext cx="49714" cy="99428"/>
              </a:xfrm>
              <a:custGeom>
                <a:avLst/>
                <a:gdLst/>
                <a:ahLst/>
                <a:cxnLst/>
                <a:rect l="0" t="0" r="0" b="0"/>
                <a:pathLst>
                  <a:path w="49714" h="99428">
                    <a:moveTo>
                      <a:pt x="0" y="99428"/>
                    </a:moveTo>
                    <a:lnTo>
                      <a:pt x="49714" y="49714"/>
                    </a:lnTo>
                    <a:lnTo>
                      <a:pt x="0" y="0"/>
                    </a:lnTo>
                  </a:path>
                </a:pathLst>
              </a:custGeom>
              <a:noFill/>
              <a:ln w="11472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5158C56-E7B7-4B53-AA0E-5BA1BE625771}"/>
                </a:ext>
              </a:extLst>
            </p:cNvPr>
            <p:cNvGrpSpPr/>
            <p:nvPr/>
          </p:nvGrpSpPr>
          <p:grpSpPr>
            <a:xfrm>
              <a:off x="4724150" y="2527321"/>
              <a:ext cx="445791" cy="141655"/>
              <a:chOff x="3181704" y="1235204"/>
              <a:chExt cx="416833" cy="99428"/>
            </a:xfrm>
          </p:grpSpPr>
          <p:sp>
            <p:nvSpPr>
              <p:cNvPr id="59" name="Rounded Rectangle 10">
                <a:extLst>
                  <a:ext uri="{FF2B5EF4-FFF2-40B4-BE49-F238E27FC236}">
                    <a16:creationId xmlns:a16="http://schemas.microsoft.com/office/drawing/2014/main" id="{D3B07CCF-A8A2-47B6-9457-B6DD8C787685}"/>
                  </a:ext>
                </a:extLst>
              </p:cNvPr>
              <p:cNvSpPr/>
              <p:nvPr/>
            </p:nvSpPr>
            <p:spPr>
              <a:xfrm>
                <a:off x="3181704" y="1284918"/>
                <a:ext cx="413009" cy="7648"/>
              </a:xfrm>
              <a:custGeom>
                <a:avLst/>
                <a:gdLst/>
                <a:ahLst/>
                <a:cxnLst/>
                <a:rect l="0" t="0" r="0" b="0"/>
                <a:pathLst>
                  <a:path w="413009" h="7648">
                    <a:moveTo>
                      <a:pt x="0" y="0"/>
                    </a:moveTo>
                    <a:lnTo>
                      <a:pt x="214153" y="0"/>
                    </a:lnTo>
                    <a:lnTo>
                      <a:pt x="413009" y="0"/>
                    </a:lnTo>
                  </a:path>
                </a:pathLst>
              </a:custGeom>
              <a:noFill/>
              <a:ln w="11472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60" name="Rounded Rectangle 11">
                <a:extLst>
                  <a:ext uri="{FF2B5EF4-FFF2-40B4-BE49-F238E27FC236}">
                    <a16:creationId xmlns:a16="http://schemas.microsoft.com/office/drawing/2014/main" id="{EEEC791C-A429-452B-967C-44D3199A397C}"/>
                  </a:ext>
                </a:extLst>
              </p:cNvPr>
              <p:cNvSpPr/>
              <p:nvPr/>
            </p:nvSpPr>
            <p:spPr>
              <a:xfrm>
                <a:off x="3548823" y="1235204"/>
                <a:ext cx="49714" cy="99428"/>
              </a:xfrm>
              <a:custGeom>
                <a:avLst/>
                <a:gdLst/>
                <a:ahLst/>
                <a:cxnLst/>
                <a:rect l="0" t="0" r="0" b="0"/>
                <a:pathLst>
                  <a:path w="49714" h="99428">
                    <a:moveTo>
                      <a:pt x="0" y="99428"/>
                    </a:moveTo>
                    <a:lnTo>
                      <a:pt x="49714" y="49714"/>
                    </a:lnTo>
                    <a:lnTo>
                      <a:pt x="0" y="0"/>
                    </a:lnTo>
                  </a:path>
                </a:pathLst>
              </a:custGeom>
              <a:noFill/>
              <a:ln w="11472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41" name="Rounded Rectangle 2">
              <a:extLst>
                <a:ext uri="{FF2B5EF4-FFF2-40B4-BE49-F238E27FC236}">
                  <a16:creationId xmlns:a16="http://schemas.microsoft.com/office/drawing/2014/main" id="{85C913DD-1D4C-431E-982B-5D87A0E4E5DA}"/>
                </a:ext>
              </a:extLst>
            </p:cNvPr>
            <p:cNvSpPr/>
            <p:nvPr/>
          </p:nvSpPr>
          <p:spPr>
            <a:xfrm>
              <a:off x="1517716" y="2303942"/>
              <a:ext cx="1374185" cy="588414"/>
            </a:xfrm>
            <a:custGeom>
              <a:avLst/>
              <a:gdLst/>
              <a:ahLst/>
              <a:cxnLst/>
              <a:rect l="0" t="0" r="0" b="0"/>
              <a:pathLst>
                <a:path w="1284918" h="413009">
                  <a:moveTo>
                    <a:pt x="91779" y="0"/>
                  </a:moveTo>
                  <a:lnTo>
                    <a:pt x="1193139" y="0"/>
                  </a:lnTo>
                  <a:cubicBezTo>
                    <a:pt x="1193139" y="0"/>
                    <a:pt x="1284918" y="0"/>
                    <a:pt x="1284918" y="91779"/>
                  </a:cubicBezTo>
                  <a:lnTo>
                    <a:pt x="1284918" y="321229"/>
                  </a:lnTo>
                  <a:cubicBezTo>
                    <a:pt x="1284918" y="321229"/>
                    <a:pt x="1284918" y="413009"/>
                    <a:pt x="1193139" y="413009"/>
                  </a:cubicBezTo>
                  <a:lnTo>
                    <a:pt x="91779" y="413009"/>
                  </a:lnTo>
                  <a:cubicBezTo>
                    <a:pt x="91779" y="413009"/>
                    <a:pt x="0" y="413009"/>
                    <a:pt x="0" y="321229"/>
                  </a:cubicBezTo>
                  <a:lnTo>
                    <a:pt x="0" y="91779"/>
                  </a:lnTo>
                  <a:cubicBezTo>
                    <a:pt x="0" y="91779"/>
                    <a:pt x="0" y="0"/>
                    <a:pt x="91779" y="0"/>
                  </a:cubicBezTo>
                </a:path>
              </a:pathLst>
            </a:custGeom>
            <a:solidFill>
              <a:srgbClr val="D1F4FF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2" name="Rounded Rectangle 1">
              <a:extLst>
                <a:ext uri="{FF2B5EF4-FFF2-40B4-BE49-F238E27FC236}">
                  <a16:creationId xmlns:a16="http://schemas.microsoft.com/office/drawing/2014/main" id="{0BCCB580-E74E-4D07-BDB7-6CAB9AD8D3B3}"/>
                </a:ext>
              </a:extLst>
            </p:cNvPr>
            <p:cNvSpPr/>
            <p:nvPr/>
          </p:nvSpPr>
          <p:spPr>
            <a:xfrm>
              <a:off x="3349964" y="2205873"/>
              <a:ext cx="1432112" cy="784552"/>
            </a:xfrm>
            <a:custGeom>
              <a:avLst/>
              <a:gdLst/>
              <a:ahLst/>
              <a:cxnLst/>
              <a:rect l="0" t="0" r="0" b="0"/>
              <a:pathLst>
                <a:path w="1284918" h="550679">
                  <a:moveTo>
                    <a:pt x="91779" y="0"/>
                  </a:moveTo>
                  <a:lnTo>
                    <a:pt x="1193139" y="0"/>
                  </a:lnTo>
                  <a:cubicBezTo>
                    <a:pt x="1193139" y="0"/>
                    <a:pt x="1284918" y="0"/>
                    <a:pt x="1284918" y="91779"/>
                  </a:cubicBezTo>
                  <a:lnTo>
                    <a:pt x="1284918" y="458899"/>
                  </a:lnTo>
                  <a:cubicBezTo>
                    <a:pt x="1284918" y="458899"/>
                    <a:pt x="1284918" y="550679"/>
                    <a:pt x="1193139" y="550679"/>
                  </a:cubicBezTo>
                  <a:lnTo>
                    <a:pt x="91779" y="550679"/>
                  </a:lnTo>
                  <a:cubicBezTo>
                    <a:pt x="91779" y="550679"/>
                    <a:pt x="0" y="550679"/>
                    <a:pt x="0" y="458899"/>
                  </a:cubicBezTo>
                  <a:lnTo>
                    <a:pt x="0" y="91779"/>
                  </a:lnTo>
                  <a:cubicBezTo>
                    <a:pt x="0" y="91779"/>
                    <a:pt x="0" y="0"/>
                    <a:pt x="91779" y="0"/>
                  </a:cubicBezTo>
                </a:path>
              </a:pathLst>
            </a:custGeom>
            <a:solidFill>
              <a:srgbClr val="D1F4FF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3" name="Rounded Rectangle 3">
              <a:extLst>
                <a:ext uri="{FF2B5EF4-FFF2-40B4-BE49-F238E27FC236}">
                  <a16:creationId xmlns:a16="http://schemas.microsoft.com/office/drawing/2014/main" id="{B285AFE2-2CE8-4C49-9B77-71A5DC662CCB}"/>
                </a:ext>
              </a:extLst>
            </p:cNvPr>
            <p:cNvSpPr/>
            <p:nvPr/>
          </p:nvSpPr>
          <p:spPr>
            <a:xfrm>
              <a:off x="5182211" y="2303942"/>
              <a:ext cx="1432112" cy="588414"/>
            </a:xfrm>
            <a:custGeom>
              <a:avLst/>
              <a:gdLst/>
              <a:ahLst/>
              <a:cxnLst/>
              <a:rect l="0" t="0" r="0" b="0"/>
              <a:pathLst>
                <a:path w="1284918" h="413009">
                  <a:moveTo>
                    <a:pt x="91779" y="0"/>
                  </a:moveTo>
                  <a:lnTo>
                    <a:pt x="1193139" y="0"/>
                  </a:lnTo>
                  <a:cubicBezTo>
                    <a:pt x="1193139" y="0"/>
                    <a:pt x="1284918" y="0"/>
                    <a:pt x="1284918" y="91779"/>
                  </a:cubicBezTo>
                  <a:lnTo>
                    <a:pt x="1284918" y="321229"/>
                  </a:lnTo>
                  <a:cubicBezTo>
                    <a:pt x="1284918" y="321229"/>
                    <a:pt x="1284918" y="413009"/>
                    <a:pt x="1193139" y="413009"/>
                  </a:cubicBezTo>
                  <a:lnTo>
                    <a:pt x="91779" y="413009"/>
                  </a:lnTo>
                  <a:cubicBezTo>
                    <a:pt x="91779" y="413009"/>
                    <a:pt x="0" y="413009"/>
                    <a:pt x="0" y="321229"/>
                  </a:cubicBezTo>
                  <a:lnTo>
                    <a:pt x="0" y="91779"/>
                  </a:lnTo>
                  <a:cubicBezTo>
                    <a:pt x="0" y="91779"/>
                    <a:pt x="0" y="0"/>
                    <a:pt x="91779" y="0"/>
                  </a:cubicBezTo>
                </a:path>
              </a:pathLst>
            </a:custGeom>
            <a:solidFill>
              <a:srgbClr val="D1F4FF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4" name="Rounded Rectangle 4">
              <a:extLst>
                <a:ext uri="{FF2B5EF4-FFF2-40B4-BE49-F238E27FC236}">
                  <a16:creationId xmlns:a16="http://schemas.microsoft.com/office/drawing/2014/main" id="{3B7D8AB4-1487-409D-9183-FF989CDABCD3}"/>
                </a:ext>
              </a:extLst>
            </p:cNvPr>
            <p:cNvSpPr/>
            <p:nvPr/>
          </p:nvSpPr>
          <p:spPr>
            <a:xfrm>
              <a:off x="7014460" y="2303942"/>
              <a:ext cx="1432112" cy="588414"/>
            </a:xfrm>
            <a:custGeom>
              <a:avLst/>
              <a:gdLst/>
              <a:ahLst/>
              <a:cxnLst/>
              <a:rect l="0" t="0" r="0" b="0"/>
              <a:pathLst>
                <a:path w="1284918" h="413009">
                  <a:moveTo>
                    <a:pt x="91779" y="0"/>
                  </a:moveTo>
                  <a:lnTo>
                    <a:pt x="1193139" y="0"/>
                  </a:lnTo>
                  <a:cubicBezTo>
                    <a:pt x="1193139" y="0"/>
                    <a:pt x="1284918" y="0"/>
                    <a:pt x="1284918" y="91779"/>
                  </a:cubicBezTo>
                  <a:lnTo>
                    <a:pt x="1284918" y="321229"/>
                  </a:lnTo>
                  <a:cubicBezTo>
                    <a:pt x="1284918" y="321229"/>
                    <a:pt x="1284918" y="413009"/>
                    <a:pt x="1193139" y="413009"/>
                  </a:cubicBezTo>
                  <a:lnTo>
                    <a:pt x="91779" y="413009"/>
                  </a:lnTo>
                  <a:cubicBezTo>
                    <a:pt x="91779" y="413009"/>
                    <a:pt x="0" y="413009"/>
                    <a:pt x="0" y="321229"/>
                  </a:cubicBezTo>
                  <a:lnTo>
                    <a:pt x="0" y="91779"/>
                  </a:lnTo>
                  <a:cubicBezTo>
                    <a:pt x="0" y="91779"/>
                    <a:pt x="0" y="0"/>
                    <a:pt x="91779" y="0"/>
                  </a:cubicBezTo>
                </a:path>
              </a:pathLst>
            </a:custGeom>
            <a:solidFill>
              <a:srgbClr val="D1F4FF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5" name="Rounded Rectangle 5">
              <a:extLst>
                <a:ext uri="{FF2B5EF4-FFF2-40B4-BE49-F238E27FC236}">
                  <a16:creationId xmlns:a16="http://schemas.microsoft.com/office/drawing/2014/main" id="{92C30C9A-D066-4067-9223-B3D2214319E7}"/>
                </a:ext>
              </a:extLst>
            </p:cNvPr>
            <p:cNvSpPr/>
            <p:nvPr/>
          </p:nvSpPr>
          <p:spPr>
            <a:xfrm>
              <a:off x="8846706" y="2303942"/>
              <a:ext cx="1054831" cy="588414"/>
            </a:xfrm>
            <a:custGeom>
              <a:avLst/>
              <a:gdLst/>
              <a:ahLst/>
              <a:cxnLst/>
              <a:rect l="0" t="0" r="0" b="0"/>
              <a:pathLst>
                <a:path w="1009579" h="413009">
                  <a:moveTo>
                    <a:pt x="91779" y="0"/>
                  </a:moveTo>
                  <a:lnTo>
                    <a:pt x="917799" y="0"/>
                  </a:lnTo>
                  <a:cubicBezTo>
                    <a:pt x="917799" y="0"/>
                    <a:pt x="1009579" y="0"/>
                    <a:pt x="1009579" y="91779"/>
                  </a:cubicBezTo>
                  <a:lnTo>
                    <a:pt x="1009579" y="321229"/>
                  </a:lnTo>
                  <a:cubicBezTo>
                    <a:pt x="1009579" y="321229"/>
                    <a:pt x="1009579" y="413009"/>
                    <a:pt x="917799" y="413009"/>
                  </a:cubicBezTo>
                  <a:lnTo>
                    <a:pt x="91779" y="413009"/>
                  </a:lnTo>
                  <a:cubicBezTo>
                    <a:pt x="91779" y="413009"/>
                    <a:pt x="0" y="413009"/>
                    <a:pt x="0" y="321229"/>
                  </a:cubicBezTo>
                  <a:lnTo>
                    <a:pt x="0" y="91779"/>
                  </a:lnTo>
                  <a:cubicBezTo>
                    <a:pt x="0" y="91779"/>
                    <a:pt x="0" y="0"/>
                    <a:pt x="91779" y="0"/>
                  </a:cubicBezTo>
                </a:path>
              </a:pathLst>
            </a:custGeom>
            <a:solidFill>
              <a:srgbClr val="D1F4FF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45C5C01-13EB-48A4-9DD3-11661AEA3CA8}"/>
                </a:ext>
              </a:extLst>
            </p:cNvPr>
            <p:cNvGrpSpPr/>
            <p:nvPr/>
          </p:nvGrpSpPr>
          <p:grpSpPr>
            <a:xfrm>
              <a:off x="2891902" y="2527321"/>
              <a:ext cx="445793" cy="141655"/>
              <a:chOff x="1468478" y="1235204"/>
              <a:chExt cx="416834" cy="99428"/>
            </a:xfrm>
          </p:grpSpPr>
          <p:sp>
            <p:nvSpPr>
              <p:cNvPr id="57" name="Rounded Rectangle 7">
                <a:extLst>
                  <a:ext uri="{FF2B5EF4-FFF2-40B4-BE49-F238E27FC236}">
                    <a16:creationId xmlns:a16="http://schemas.microsoft.com/office/drawing/2014/main" id="{A29D5BB4-AC34-4014-9666-B08E784BD40C}"/>
                  </a:ext>
                </a:extLst>
              </p:cNvPr>
              <p:cNvSpPr/>
              <p:nvPr/>
            </p:nvSpPr>
            <p:spPr>
              <a:xfrm>
                <a:off x="1468478" y="1284918"/>
                <a:ext cx="413009" cy="7648"/>
              </a:xfrm>
              <a:custGeom>
                <a:avLst/>
                <a:gdLst/>
                <a:ahLst/>
                <a:cxnLst/>
                <a:rect l="0" t="0" r="0" b="0"/>
                <a:pathLst>
                  <a:path w="413009" h="7648">
                    <a:moveTo>
                      <a:pt x="0" y="0"/>
                    </a:moveTo>
                    <a:lnTo>
                      <a:pt x="214153" y="0"/>
                    </a:lnTo>
                    <a:lnTo>
                      <a:pt x="413009" y="0"/>
                    </a:lnTo>
                  </a:path>
                </a:pathLst>
              </a:custGeom>
              <a:noFill/>
              <a:ln w="11472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58" name="Rounded Rectangle 8">
                <a:extLst>
                  <a:ext uri="{FF2B5EF4-FFF2-40B4-BE49-F238E27FC236}">
                    <a16:creationId xmlns:a16="http://schemas.microsoft.com/office/drawing/2014/main" id="{C314E3B8-5D97-4524-B54B-B592C414B5A0}"/>
                  </a:ext>
                </a:extLst>
              </p:cNvPr>
              <p:cNvSpPr/>
              <p:nvPr/>
            </p:nvSpPr>
            <p:spPr>
              <a:xfrm>
                <a:off x="1835598" y="1235204"/>
                <a:ext cx="49714" cy="99428"/>
              </a:xfrm>
              <a:custGeom>
                <a:avLst/>
                <a:gdLst/>
                <a:ahLst/>
                <a:cxnLst/>
                <a:rect l="0" t="0" r="0" b="0"/>
                <a:pathLst>
                  <a:path w="49714" h="99428">
                    <a:moveTo>
                      <a:pt x="0" y="99428"/>
                    </a:moveTo>
                    <a:lnTo>
                      <a:pt x="49714" y="49714"/>
                    </a:lnTo>
                    <a:lnTo>
                      <a:pt x="0" y="0"/>
                    </a:lnTo>
                  </a:path>
                </a:pathLst>
              </a:custGeom>
              <a:noFill/>
              <a:ln w="11472">
                <a:solidFill>
                  <a:srgbClr val="484848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47" name="Rounded Rectangle 19">
              <a:extLst>
                <a:ext uri="{FF2B5EF4-FFF2-40B4-BE49-F238E27FC236}">
                  <a16:creationId xmlns:a16="http://schemas.microsoft.com/office/drawing/2014/main" id="{34CB164F-4503-48E9-B5FE-4811E2000C8B}"/>
                </a:ext>
              </a:extLst>
            </p:cNvPr>
            <p:cNvSpPr/>
            <p:nvPr/>
          </p:nvSpPr>
          <p:spPr>
            <a:xfrm>
              <a:off x="1617165" y="2445597"/>
              <a:ext cx="244711" cy="305104"/>
            </a:xfrm>
            <a:custGeom>
              <a:avLst/>
              <a:gdLst/>
              <a:ahLst/>
              <a:cxnLst/>
              <a:rect l="0" t="0" r="0" b="0"/>
              <a:pathLst>
                <a:path w="228815" h="214153">
                  <a:moveTo>
                    <a:pt x="50448" y="9560"/>
                  </a:moveTo>
                  <a:cubicBezTo>
                    <a:pt x="50448" y="4283"/>
                    <a:pt x="46165" y="0"/>
                    <a:pt x="40887" y="0"/>
                  </a:cubicBezTo>
                  <a:cubicBezTo>
                    <a:pt x="35602" y="0"/>
                    <a:pt x="31327" y="4283"/>
                    <a:pt x="31327" y="9560"/>
                  </a:cubicBezTo>
                  <a:cubicBezTo>
                    <a:pt x="31327" y="44375"/>
                    <a:pt x="53630" y="75374"/>
                    <a:pt x="85317" y="82663"/>
                  </a:cubicBezTo>
                  <a:lnTo>
                    <a:pt x="85317" y="73003"/>
                  </a:lnTo>
                  <a:cubicBezTo>
                    <a:pt x="85317" y="69768"/>
                    <a:pt x="85821" y="66448"/>
                    <a:pt x="86969" y="63282"/>
                  </a:cubicBezTo>
                  <a:cubicBezTo>
                    <a:pt x="66257" y="57018"/>
                    <a:pt x="50448" y="35786"/>
                    <a:pt x="50448" y="9560"/>
                  </a:cubicBezTo>
                  <a:moveTo>
                    <a:pt x="35985" y="82051"/>
                  </a:moveTo>
                  <a:cubicBezTo>
                    <a:pt x="46662" y="92758"/>
                    <a:pt x="62915" y="100070"/>
                    <a:pt x="85317" y="100376"/>
                  </a:cubicBezTo>
                  <a:lnTo>
                    <a:pt x="85317" y="119512"/>
                  </a:lnTo>
                  <a:cubicBezTo>
                    <a:pt x="62915" y="119818"/>
                    <a:pt x="46662" y="127130"/>
                    <a:pt x="35985" y="137853"/>
                  </a:cubicBezTo>
                  <a:cubicBezTo>
                    <a:pt x="25017" y="148844"/>
                    <a:pt x="19120" y="164224"/>
                    <a:pt x="19120" y="181647"/>
                  </a:cubicBezTo>
                  <a:cubicBezTo>
                    <a:pt x="19120" y="186925"/>
                    <a:pt x="14837" y="191208"/>
                    <a:pt x="9560" y="191208"/>
                  </a:cubicBezTo>
                  <a:cubicBezTo>
                    <a:pt x="4275" y="191208"/>
                    <a:pt x="0" y="186925"/>
                    <a:pt x="0" y="181647"/>
                  </a:cubicBezTo>
                  <a:cubicBezTo>
                    <a:pt x="0" y="159880"/>
                    <a:pt x="7426" y="139398"/>
                    <a:pt x="22432" y="124354"/>
                  </a:cubicBezTo>
                  <a:cubicBezTo>
                    <a:pt x="28306" y="118480"/>
                    <a:pt x="35105" y="113615"/>
                    <a:pt x="42555" y="109944"/>
                  </a:cubicBezTo>
                  <a:cubicBezTo>
                    <a:pt x="35105" y="106281"/>
                    <a:pt x="28306" y="101416"/>
                    <a:pt x="22432" y="95550"/>
                  </a:cubicBezTo>
                  <a:cubicBezTo>
                    <a:pt x="7426" y="80490"/>
                    <a:pt x="0" y="60016"/>
                    <a:pt x="0" y="38241"/>
                  </a:cubicBezTo>
                  <a:cubicBezTo>
                    <a:pt x="0" y="32964"/>
                    <a:pt x="4275" y="28681"/>
                    <a:pt x="9560" y="28681"/>
                  </a:cubicBezTo>
                  <a:cubicBezTo>
                    <a:pt x="14837" y="28681"/>
                    <a:pt x="19120" y="32964"/>
                    <a:pt x="19120" y="38241"/>
                  </a:cubicBezTo>
                  <a:cubicBezTo>
                    <a:pt x="19120" y="55672"/>
                    <a:pt x="25017" y="71045"/>
                    <a:pt x="35985" y="82051"/>
                  </a:cubicBezTo>
                  <a:moveTo>
                    <a:pt x="31327" y="204592"/>
                  </a:moveTo>
                  <a:cubicBezTo>
                    <a:pt x="31327" y="170634"/>
                    <a:pt x="53981" y="141998"/>
                    <a:pt x="85317" y="135222"/>
                  </a:cubicBezTo>
                  <a:lnTo>
                    <a:pt x="85317" y="145930"/>
                  </a:lnTo>
                  <a:cubicBezTo>
                    <a:pt x="85317" y="148813"/>
                    <a:pt x="85714" y="151758"/>
                    <a:pt x="86617" y="154618"/>
                  </a:cubicBezTo>
                  <a:cubicBezTo>
                    <a:pt x="65767" y="160500"/>
                    <a:pt x="50448" y="180240"/>
                    <a:pt x="50448" y="204592"/>
                  </a:cubicBezTo>
                  <a:cubicBezTo>
                    <a:pt x="50448" y="209870"/>
                    <a:pt x="46165" y="214153"/>
                    <a:pt x="40887" y="214153"/>
                  </a:cubicBezTo>
                  <a:cubicBezTo>
                    <a:pt x="35602" y="214153"/>
                    <a:pt x="31327" y="209870"/>
                    <a:pt x="31327" y="204592"/>
                  </a:cubicBezTo>
                  <a:moveTo>
                    <a:pt x="129042" y="145930"/>
                  </a:moveTo>
                  <a:cubicBezTo>
                    <a:pt x="129042" y="152660"/>
                    <a:pt x="125118" y="157142"/>
                    <a:pt x="119252" y="157142"/>
                  </a:cubicBezTo>
                  <a:lnTo>
                    <a:pt x="109455" y="157142"/>
                  </a:lnTo>
                  <a:cubicBezTo>
                    <a:pt x="103573" y="157142"/>
                    <a:pt x="99657" y="152652"/>
                    <a:pt x="99657" y="145930"/>
                  </a:cubicBezTo>
                  <a:lnTo>
                    <a:pt x="99657" y="73003"/>
                  </a:lnTo>
                  <a:cubicBezTo>
                    <a:pt x="99657" y="66272"/>
                    <a:pt x="103573" y="61790"/>
                    <a:pt x="109455" y="61790"/>
                  </a:cubicBezTo>
                  <a:lnTo>
                    <a:pt x="119252" y="61790"/>
                  </a:lnTo>
                  <a:cubicBezTo>
                    <a:pt x="125118" y="61790"/>
                    <a:pt x="129042" y="66280"/>
                    <a:pt x="129042" y="73003"/>
                  </a:cubicBezTo>
                  <a:lnTo>
                    <a:pt x="129042" y="80039"/>
                  </a:lnTo>
                  <a:cubicBezTo>
                    <a:pt x="129264" y="80039"/>
                    <a:pt x="129470" y="80055"/>
                    <a:pt x="129692" y="80085"/>
                  </a:cubicBezTo>
                  <a:lnTo>
                    <a:pt x="169601" y="85569"/>
                  </a:lnTo>
                  <a:cubicBezTo>
                    <a:pt x="171964" y="85883"/>
                    <a:pt x="173731" y="87909"/>
                    <a:pt x="173739" y="90296"/>
                  </a:cubicBezTo>
                  <a:lnTo>
                    <a:pt x="173739" y="128637"/>
                  </a:lnTo>
                  <a:cubicBezTo>
                    <a:pt x="173731" y="131023"/>
                    <a:pt x="171964" y="133050"/>
                    <a:pt x="169601" y="133371"/>
                  </a:cubicBezTo>
                  <a:lnTo>
                    <a:pt x="129692" y="138847"/>
                  </a:lnTo>
                  <a:cubicBezTo>
                    <a:pt x="129478" y="138878"/>
                    <a:pt x="129256" y="138893"/>
                    <a:pt x="129042" y="138893"/>
                  </a:cubicBezTo>
                  <a:lnTo>
                    <a:pt x="129042" y="145930"/>
                  </a:lnTo>
                  <a:moveTo>
                    <a:pt x="227392" y="72131"/>
                  </a:moveTo>
                  <a:cubicBezTo>
                    <a:pt x="228815" y="77217"/>
                    <a:pt x="225847" y="82494"/>
                    <a:pt x="220761" y="83917"/>
                  </a:cubicBezTo>
                  <a:lnTo>
                    <a:pt x="201640" y="89271"/>
                  </a:lnTo>
                  <a:cubicBezTo>
                    <a:pt x="196562" y="90701"/>
                    <a:pt x="191284" y="87733"/>
                    <a:pt x="189854" y="82647"/>
                  </a:cubicBezTo>
                  <a:cubicBezTo>
                    <a:pt x="188431" y="77561"/>
                    <a:pt x="191399" y="72284"/>
                    <a:pt x="196477" y="70861"/>
                  </a:cubicBezTo>
                  <a:lnTo>
                    <a:pt x="215598" y="65507"/>
                  </a:lnTo>
                  <a:cubicBezTo>
                    <a:pt x="220684" y="64085"/>
                    <a:pt x="225962" y="67045"/>
                    <a:pt x="227392" y="72131"/>
                  </a:cubicBezTo>
                  <a:moveTo>
                    <a:pt x="201640" y="128698"/>
                  </a:moveTo>
                  <a:cubicBezTo>
                    <a:pt x="196562" y="127275"/>
                    <a:pt x="191284" y="130243"/>
                    <a:pt x="189854" y="135329"/>
                  </a:cubicBezTo>
                  <a:cubicBezTo>
                    <a:pt x="188431" y="140415"/>
                    <a:pt x="191399" y="145692"/>
                    <a:pt x="196477" y="147115"/>
                  </a:cubicBezTo>
                  <a:lnTo>
                    <a:pt x="215598" y="152469"/>
                  </a:lnTo>
                  <a:cubicBezTo>
                    <a:pt x="220684" y="153891"/>
                    <a:pt x="225962" y="150932"/>
                    <a:pt x="227392" y="145845"/>
                  </a:cubicBezTo>
                  <a:cubicBezTo>
                    <a:pt x="228815" y="140759"/>
                    <a:pt x="225847" y="135482"/>
                    <a:pt x="220761" y="134059"/>
                  </a:cubicBezTo>
                  <a:lnTo>
                    <a:pt x="201640" y="128698"/>
                  </a:lnTo>
                  <a:moveTo>
                    <a:pt x="189502" y="110059"/>
                  </a:moveTo>
                  <a:cubicBezTo>
                    <a:pt x="189502" y="104782"/>
                    <a:pt x="193785" y="100499"/>
                    <a:pt x="199063" y="100499"/>
                  </a:cubicBezTo>
                  <a:lnTo>
                    <a:pt x="218183" y="100499"/>
                  </a:lnTo>
                  <a:cubicBezTo>
                    <a:pt x="223461" y="100499"/>
                    <a:pt x="227744" y="104782"/>
                    <a:pt x="227744" y="110059"/>
                  </a:cubicBezTo>
                  <a:cubicBezTo>
                    <a:pt x="227744" y="115336"/>
                    <a:pt x="223461" y="119619"/>
                    <a:pt x="218183" y="119619"/>
                  </a:cubicBezTo>
                  <a:lnTo>
                    <a:pt x="199063" y="119619"/>
                  </a:lnTo>
                  <a:cubicBezTo>
                    <a:pt x="193785" y="119619"/>
                    <a:pt x="189502" y="115336"/>
                    <a:pt x="189502" y="110059"/>
                  </a:cubicBezTo>
                </a:path>
              </a:pathLst>
            </a:custGeom>
            <a:solidFill>
              <a:srgbClr val="1EA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8" name="Rounded Rectangle 20">
              <a:extLst>
                <a:ext uri="{FF2B5EF4-FFF2-40B4-BE49-F238E27FC236}">
                  <a16:creationId xmlns:a16="http://schemas.microsoft.com/office/drawing/2014/main" id="{C73F7955-2E23-4FD8-BCC2-0D270E4653F8}"/>
                </a:ext>
              </a:extLst>
            </p:cNvPr>
            <p:cNvSpPr/>
            <p:nvPr/>
          </p:nvSpPr>
          <p:spPr>
            <a:xfrm>
              <a:off x="3437797" y="2421080"/>
              <a:ext cx="255680" cy="343176"/>
            </a:xfrm>
            <a:custGeom>
              <a:avLst/>
              <a:gdLst/>
              <a:ahLst/>
              <a:cxnLst/>
              <a:rect l="0" t="0" r="0" b="0"/>
              <a:pathLst>
                <a:path w="239071" h="240876">
                  <a:moveTo>
                    <a:pt x="233465" y="206405"/>
                  </a:moveTo>
                  <a:lnTo>
                    <a:pt x="193212" y="166159"/>
                  </a:lnTo>
                  <a:cubicBezTo>
                    <a:pt x="222069" y="123367"/>
                    <a:pt x="213694" y="65653"/>
                    <a:pt x="173869" y="32826"/>
                  </a:cubicBezTo>
                  <a:cubicBezTo>
                    <a:pt x="134036" y="0"/>
                    <a:pt x="75787" y="2799"/>
                    <a:pt x="39289" y="39297"/>
                  </a:cubicBezTo>
                  <a:cubicBezTo>
                    <a:pt x="2799" y="75794"/>
                    <a:pt x="0" y="134044"/>
                    <a:pt x="32826" y="173869"/>
                  </a:cubicBezTo>
                  <a:cubicBezTo>
                    <a:pt x="65653" y="213694"/>
                    <a:pt x="123359" y="222069"/>
                    <a:pt x="166152" y="193212"/>
                  </a:cubicBezTo>
                  <a:lnTo>
                    <a:pt x="206497" y="233465"/>
                  </a:lnTo>
                  <a:cubicBezTo>
                    <a:pt x="213961" y="240876"/>
                    <a:pt x="226000" y="240876"/>
                    <a:pt x="233465" y="233465"/>
                  </a:cubicBezTo>
                  <a:cubicBezTo>
                    <a:pt x="237052" y="229878"/>
                    <a:pt x="239071" y="225013"/>
                    <a:pt x="239071" y="219935"/>
                  </a:cubicBezTo>
                  <a:cubicBezTo>
                    <a:pt x="239071" y="214864"/>
                    <a:pt x="237052" y="209992"/>
                    <a:pt x="233465" y="206405"/>
                  </a:cubicBezTo>
                  <a:moveTo>
                    <a:pt x="110036" y="28681"/>
                  </a:moveTo>
                  <a:cubicBezTo>
                    <a:pt x="154916" y="28681"/>
                    <a:pt x="191299" y="65064"/>
                    <a:pt x="191299" y="109944"/>
                  </a:cubicBezTo>
                  <a:cubicBezTo>
                    <a:pt x="191299" y="154825"/>
                    <a:pt x="154916" y="191208"/>
                    <a:pt x="110036" y="191208"/>
                  </a:cubicBezTo>
                  <a:cubicBezTo>
                    <a:pt x="65156" y="191208"/>
                    <a:pt x="28773" y="154825"/>
                    <a:pt x="28773" y="109944"/>
                  </a:cubicBezTo>
                  <a:cubicBezTo>
                    <a:pt x="28826" y="65087"/>
                    <a:pt x="65179" y="28734"/>
                    <a:pt x="110036" y="28681"/>
                  </a:cubicBezTo>
                  <a:moveTo>
                    <a:pt x="76575" y="119505"/>
                  </a:moveTo>
                  <a:lnTo>
                    <a:pt x="100476" y="119505"/>
                  </a:lnTo>
                  <a:lnTo>
                    <a:pt x="100476" y="143406"/>
                  </a:lnTo>
                  <a:cubicBezTo>
                    <a:pt x="100476" y="148683"/>
                    <a:pt x="104759" y="152966"/>
                    <a:pt x="110036" y="152966"/>
                  </a:cubicBezTo>
                  <a:cubicBezTo>
                    <a:pt x="115313" y="152966"/>
                    <a:pt x="119596" y="148683"/>
                    <a:pt x="119596" y="143406"/>
                  </a:cubicBezTo>
                  <a:lnTo>
                    <a:pt x="119596" y="119505"/>
                  </a:lnTo>
                  <a:lnTo>
                    <a:pt x="143497" y="119505"/>
                  </a:lnTo>
                  <a:cubicBezTo>
                    <a:pt x="148775" y="119505"/>
                    <a:pt x="153058" y="115222"/>
                    <a:pt x="153058" y="109944"/>
                  </a:cubicBezTo>
                  <a:cubicBezTo>
                    <a:pt x="153058" y="104667"/>
                    <a:pt x="148775" y="100384"/>
                    <a:pt x="143497" y="100384"/>
                  </a:cubicBezTo>
                  <a:lnTo>
                    <a:pt x="119596" y="100384"/>
                  </a:lnTo>
                  <a:lnTo>
                    <a:pt x="119596" y="76483"/>
                  </a:lnTo>
                  <a:cubicBezTo>
                    <a:pt x="119596" y="71205"/>
                    <a:pt x="115313" y="66922"/>
                    <a:pt x="110036" y="66922"/>
                  </a:cubicBezTo>
                  <a:cubicBezTo>
                    <a:pt x="104759" y="66922"/>
                    <a:pt x="100476" y="71205"/>
                    <a:pt x="100476" y="76483"/>
                  </a:cubicBezTo>
                  <a:lnTo>
                    <a:pt x="100476" y="100384"/>
                  </a:lnTo>
                  <a:lnTo>
                    <a:pt x="76575" y="100384"/>
                  </a:lnTo>
                  <a:cubicBezTo>
                    <a:pt x="71297" y="100384"/>
                    <a:pt x="67014" y="104667"/>
                    <a:pt x="67014" y="109944"/>
                  </a:cubicBezTo>
                  <a:cubicBezTo>
                    <a:pt x="67014" y="115222"/>
                    <a:pt x="71297" y="119505"/>
                    <a:pt x="76575" y="119505"/>
                  </a:cubicBezTo>
                </a:path>
              </a:pathLst>
            </a:custGeom>
            <a:solidFill>
              <a:srgbClr val="1EA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9" name="Rounded Rectangle 21">
              <a:extLst>
                <a:ext uri="{FF2B5EF4-FFF2-40B4-BE49-F238E27FC236}">
                  <a16:creationId xmlns:a16="http://schemas.microsoft.com/office/drawing/2014/main" id="{E9616CCF-43C6-460F-B439-B7BA43F991A4}"/>
                </a:ext>
              </a:extLst>
            </p:cNvPr>
            <p:cNvSpPr/>
            <p:nvPr/>
          </p:nvSpPr>
          <p:spPr>
            <a:xfrm>
              <a:off x="5280368" y="2434636"/>
              <a:ext cx="245389" cy="326973"/>
            </a:xfrm>
            <a:custGeom>
              <a:avLst/>
              <a:gdLst/>
              <a:ahLst/>
              <a:cxnLst/>
              <a:rect l="0" t="0" r="0" b="0"/>
              <a:pathLst>
                <a:path w="229449" h="229503">
                  <a:moveTo>
                    <a:pt x="220463" y="92973"/>
                  </a:moveTo>
                  <a:cubicBezTo>
                    <a:pt x="218841" y="91083"/>
                    <a:pt x="216034" y="90793"/>
                    <a:pt x="214053" y="92307"/>
                  </a:cubicBezTo>
                  <a:lnTo>
                    <a:pt x="183651" y="115252"/>
                  </a:lnTo>
                  <a:cubicBezTo>
                    <a:pt x="183047" y="115642"/>
                    <a:pt x="182718" y="116346"/>
                    <a:pt x="182795" y="117065"/>
                  </a:cubicBezTo>
                  <a:cubicBezTo>
                    <a:pt x="182840" y="117921"/>
                    <a:pt x="182840" y="118786"/>
                    <a:pt x="182795" y="119650"/>
                  </a:cubicBezTo>
                  <a:cubicBezTo>
                    <a:pt x="181655" y="127482"/>
                    <a:pt x="174381" y="132912"/>
                    <a:pt x="166549" y="131780"/>
                  </a:cubicBezTo>
                  <a:cubicBezTo>
                    <a:pt x="158710" y="130641"/>
                    <a:pt x="153280" y="123367"/>
                    <a:pt x="154412" y="115535"/>
                  </a:cubicBezTo>
                  <a:cubicBezTo>
                    <a:pt x="155544" y="107696"/>
                    <a:pt x="162817" y="102258"/>
                    <a:pt x="170657" y="103397"/>
                  </a:cubicBezTo>
                  <a:cubicBezTo>
                    <a:pt x="171506" y="103512"/>
                    <a:pt x="172339" y="103741"/>
                    <a:pt x="173142" y="104063"/>
                  </a:cubicBezTo>
                  <a:cubicBezTo>
                    <a:pt x="173739" y="104353"/>
                    <a:pt x="174450" y="104353"/>
                    <a:pt x="175054" y="104063"/>
                  </a:cubicBezTo>
                  <a:lnTo>
                    <a:pt x="181747" y="98999"/>
                  </a:lnTo>
                  <a:cubicBezTo>
                    <a:pt x="183858" y="97409"/>
                    <a:pt x="184286" y="94418"/>
                    <a:pt x="182703" y="92307"/>
                  </a:cubicBezTo>
                  <a:lnTo>
                    <a:pt x="174481" y="81408"/>
                  </a:lnTo>
                  <a:cubicBezTo>
                    <a:pt x="173624" y="80192"/>
                    <a:pt x="172232" y="79473"/>
                    <a:pt x="170748" y="79489"/>
                  </a:cubicBezTo>
                  <a:lnTo>
                    <a:pt x="169219" y="79489"/>
                  </a:lnTo>
                  <a:cubicBezTo>
                    <a:pt x="161303" y="78357"/>
                    <a:pt x="155804" y="71014"/>
                    <a:pt x="156936" y="63098"/>
                  </a:cubicBezTo>
                  <a:cubicBezTo>
                    <a:pt x="158075" y="55175"/>
                    <a:pt x="165410" y="49675"/>
                    <a:pt x="173326" y="50807"/>
                  </a:cubicBezTo>
                  <a:cubicBezTo>
                    <a:pt x="181120" y="51947"/>
                    <a:pt x="186512" y="59182"/>
                    <a:pt x="185380" y="66968"/>
                  </a:cubicBezTo>
                  <a:lnTo>
                    <a:pt x="185380" y="68498"/>
                  </a:lnTo>
                  <a:cubicBezTo>
                    <a:pt x="185013" y="69913"/>
                    <a:pt x="185296" y="71420"/>
                    <a:pt x="186137" y="72605"/>
                  </a:cubicBezTo>
                  <a:lnTo>
                    <a:pt x="194359" y="83504"/>
                  </a:lnTo>
                  <a:cubicBezTo>
                    <a:pt x="195116" y="84544"/>
                    <a:pt x="196256" y="85232"/>
                    <a:pt x="197518" y="85424"/>
                  </a:cubicBezTo>
                  <a:cubicBezTo>
                    <a:pt x="198772" y="85538"/>
                    <a:pt x="200026" y="85194"/>
                    <a:pt x="201059" y="84468"/>
                  </a:cubicBezTo>
                  <a:lnTo>
                    <a:pt x="213105" y="74907"/>
                  </a:lnTo>
                  <a:cubicBezTo>
                    <a:pt x="214091" y="74204"/>
                    <a:pt x="214742" y="73133"/>
                    <a:pt x="214917" y="71940"/>
                  </a:cubicBezTo>
                  <a:cubicBezTo>
                    <a:pt x="215109" y="70288"/>
                    <a:pt x="215170" y="68628"/>
                    <a:pt x="215109" y="66968"/>
                  </a:cubicBezTo>
                  <a:cubicBezTo>
                    <a:pt x="215109" y="48490"/>
                    <a:pt x="200126" y="33507"/>
                    <a:pt x="181647" y="33507"/>
                  </a:cubicBezTo>
                  <a:cubicBezTo>
                    <a:pt x="180385" y="14646"/>
                    <a:pt x="164699" y="7"/>
                    <a:pt x="145800" y="45"/>
                  </a:cubicBezTo>
                  <a:cubicBezTo>
                    <a:pt x="137769" y="38"/>
                    <a:pt x="129975" y="2768"/>
                    <a:pt x="123711" y="7785"/>
                  </a:cubicBezTo>
                  <a:cubicBezTo>
                    <a:pt x="122556" y="8680"/>
                    <a:pt x="121891" y="10057"/>
                    <a:pt x="121899" y="11518"/>
                  </a:cubicBezTo>
                  <a:lnTo>
                    <a:pt x="121899" y="95649"/>
                  </a:lnTo>
                  <a:cubicBezTo>
                    <a:pt x="121899" y="99611"/>
                    <a:pt x="118686" y="102824"/>
                    <a:pt x="114724" y="102824"/>
                  </a:cubicBezTo>
                  <a:cubicBezTo>
                    <a:pt x="110763" y="102824"/>
                    <a:pt x="107558" y="99611"/>
                    <a:pt x="107558" y="95649"/>
                  </a:cubicBezTo>
                  <a:lnTo>
                    <a:pt x="107558" y="11518"/>
                  </a:lnTo>
                  <a:cubicBezTo>
                    <a:pt x="107558" y="10057"/>
                    <a:pt x="106893" y="8680"/>
                    <a:pt x="105738" y="7785"/>
                  </a:cubicBezTo>
                  <a:cubicBezTo>
                    <a:pt x="99474" y="2768"/>
                    <a:pt x="91680" y="38"/>
                    <a:pt x="83657" y="45"/>
                  </a:cubicBezTo>
                  <a:cubicBezTo>
                    <a:pt x="64781" y="0"/>
                    <a:pt x="49109" y="14585"/>
                    <a:pt x="47802" y="33415"/>
                  </a:cubicBezTo>
                  <a:cubicBezTo>
                    <a:pt x="38914" y="33407"/>
                    <a:pt x="30386" y="36949"/>
                    <a:pt x="24107" y="43243"/>
                  </a:cubicBezTo>
                  <a:cubicBezTo>
                    <a:pt x="17828" y="49545"/>
                    <a:pt x="14317" y="58081"/>
                    <a:pt x="14340" y="66968"/>
                  </a:cubicBezTo>
                  <a:cubicBezTo>
                    <a:pt x="14355" y="68766"/>
                    <a:pt x="14516" y="70555"/>
                    <a:pt x="14822" y="72322"/>
                  </a:cubicBezTo>
                  <a:cubicBezTo>
                    <a:pt x="14990" y="73515"/>
                    <a:pt x="15648" y="74586"/>
                    <a:pt x="16635" y="75282"/>
                  </a:cubicBezTo>
                  <a:lnTo>
                    <a:pt x="28681" y="84368"/>
                  </a:lnTo>
                  <a:cubicBezTo>
                    <a:pt x="29706" y="85102"/>
                    <a:pt x="30960" y="85439"/>
                    <a:pt x="32222" y="85324"/>
                  </a:cubicBezTo>
                  <a:cubicBezTo>
                    <a:pt x="33484" y="85133"/>
                    <a:pt x="34616" y="84445"/>
                    <a:pt x="35373" y="83412"/>
                  </a:cubicBezTo>
                  <a:lnTo>
                    <a:pt x="43595" y="72513"/>
                  </a:lnTo>
                  <a:cubicBezTo>
                    <a:pt x="44444" y="71320"/>
                    <a:pt x="44719" y="69821"/>
                    <a:pt x="44360" y="68406"/>
                  </a:cubicBezTo>
                  <a:lnTo>
                    <a:pt x="44360" y="66869"/>
                  </a:lnTo>
                  <a:cubicBezTo>
                    <a:pt x="43213" y="59152"/>
                    <a:pt x="48505" y="51939"/>
                    <a:pt x="56215" y="50716"/>
                  </a:cubicBezTo>
                  <a:cubicBezTo>
                    <a:pt x="64138" y="49576"/>
                    <a:pt x="71481" y="55075"/>
                    <a:pt x="72613" y="62999"/>
                  </a:cubicBezTo>
                  <a:cubicBezTo>
                    <a:pt x="73752" y="70922"/>
                    <a:pt x="68246" y="78265"/>
                    <a:pt x="60322" y="79397"/>
                  </a:cubicBezTo>
                  <a:lnTo>
                    <a:pt x="58800" y="79397"/>
                  </a:lnTo>
                  <a:cubicBezTo>
                    <a:pt x="57316" y="79381"/>
                    <a:pt x="55916" y="80093"/>
                    <a:pt x="55067" y="81309"/>
                  </a:cubicBezTo>
                  <a:lnTo>
                    <a:pt x="46846" y="92017"/>
                  </a:lnTo>
                  <a:cubicBezTo>
                    <a:pt x="45262" y="94127"/>
                    <a:pt x="45691" y="97126"/>
                    <a:pt x="47802" y="98709"/>
                  </a:cubicBezTo>
                  <a:lnTo>
                    <a:pt x="54394" y="103780"/>
                  </a:lnTo>
                  <a:cubicBezTo>
                    <a:pt x="55037" y="104055"/>
                    <a:pt x="55763" y="104055"/>
                    <a:pt x="56406" y="103780"/>
                  </a:cubicBezTo>
                  <a:cubicBezTo>
                    <a:pt x="57201" y="103451"/>
                    <a:pt x="58043" y="103229"/>
                    <a:pt x="58892" y="103107"/>
                  </a:cubicBezTo>
                  <a:cubicBezTo>
                    <a:pt x="66731" y="101975"/>
                    <a:pt x="74005" y="107413"/>
                    <a:pt x="75137" y="115244"/>
                  </a:cubicBezTo>
                  <a:cubicBezTo>
                    <a:pt x="76269" y="123084"/>
                    <a:pt x="70838" y="130358"/>
                    <a:pt x="62999" y="131490"/>
                  </a:cubicBezTo>
                  <a:cubicBezTo>
                    <a:pt x="55159" y="132629"/>
                    <a:pt x="47886" y="127199"/>
                    <a:pt x="46754" y="119359"/>
                  </a:cubicBezTo>
                  <a:cubicBezTo>
                    <a:pt x="46700" y="118503"/>
                    <a:pt x="46700" y="117638"/>
                    <a:pt x="46746" y="116782"/>
                  </a:cubicBezTo>
                  <a:cubicBezTo>
                    <a:pt x="46830" y="116055"/>
                    <a:pt x="46494" y="115352"/>
                    <a:pt x="45889" y="114962"/>
                  </a:cubicBezTo>
                  <a:lnTo>
                    <a:pt x="15388" y="92307"/>
                  </a:lnTo>
                  <a:cubicBezTo>
                    <a:pt x="13415" y="90793"/>
                    <a:pt x="10608" y="91083"/>
                    <a:pt x="8986" y="92973"/>
                  </a:cubicBezTo>
                  <a:cubicBezTo>
                    <a:pt x="3418" y="98885"/>
                    <a:pt x="214" y="106648"/>
                    <a:pt x="0" y="114770"/>
                  </a:cubicBezTo>
                  <a:cubicBezTo>
                    <a:pt x="466" y="126067"/>
                    <a:pt x="6332" y="136461"/>
                    <a:pt x="15778" y="142687"/>
                  </a:cubicBezTo>
                  <a:cubicBezTo>
                    <a:pt x="17682" y="144010"/>
                    <a:pt x="18371" y="146503"/>
                    <a:pt x="17399" y="148614"/>
                  </a:cubicBezTo>
                  <a:cubicBezTo>
                    <a:pt x="13514" y="157020"/>
                    <a:pt x="13308" y="166664"/>
                    <a:pt x="16826" y="175223"/>
                  </a:cubicBezTo>
                  <a:cubicBezTo>
                    <a:pt x="20344" y="183789"/>
                    <a:pt x="27273" y="190496"/>
                    <a:pt x="35947" y="193739"/>
                  </a:cubicBezTo>
                  <a:cubicBezTo>
                    <a:pt x="37744" y="194405"/>
                    <a:pt x="39763" y="193953"/>
                    <a:pt x="41109" y="192592"/>
                  </a:cubicBezTo>
                  <a:lnTo>
                    <a:pt x="57362" y="176622"/>
                  </a:lnTo>
                  <a:cubicBezTo>
                    <a:pt x="57836" y="176110"/>
                    <a:pt x="58043" y="175406"/>
                    <a:pt x="57936" y="174710"/>
                  </a:cubicBezTo>
                  <a:cubicBezTo>
                    <a:pt x="57645" y="173877"/>
                    <a:pt x="57454" y="173012"/>
                    <a:pt x="57362" y="172133"/>
                  </a:cubicBezTo>
                  <a:cubicBezTo>
                    <a:pt x="57362" y="164209"/>
                    <a:pt x="63779" y="157792"/>
                    <a:pt x="71703" y="157792"/>
                  </a:cubicBezTo>
                  <a:cubicBezTo>
                    <a:pt x="79626" y="157792"/>
                    <a:pt x="86043" y="164209"/>
                    <a:pt x="86043" y="172133"/>
                  </a:cubicBezTo>
                  <a:cubicBezTo>
                    <a:pt x="86043" y="180056"/>
                    <a:pt x="79626" y="186473"/>
                    <a:pt x="71703" y="186473"/>
                  </a:cubicBezTo>
                  <a:cubicBezTo>
                    <a:pt x="70846" y="186565"/>
                    <a:pt x="69982" y="186565"/>
                    <a:pt x="69125" y="186473"/>
                  </a:cubicBezTo>
                  <a:cubicBezTo>
                    <a:pt x="68429" y="186366"/>
                    <a:pt x="67725" y="186573"/>
                    <a:pt x="67213" y="187047"/>
                  </a:cubicBezTo>
                  <a:lnTo>
                    <a:pt x="51725" y="202252"/>
                  </a:lnTo>
                  <a:cubicBezTo>
                    <a:pt x="50394" y="203659"/>
                    <a:pt x="49989" y="205694"/>
                    <a:pt x="50670" y="207506"/>
                  </a:cubicBezTo>
                  <a:cubicBezTo>
                    <a:pt x="56245" y="220799"/>
                    <a:pt x="69240" y="229465"/>
                    <a:pt x="83657" y="229495"/>
                  </a:cubicBezTo>
                  <a:cubicBezTo>
                    <a:pt x="91680" y="229503"/>
                    <a:pt x="99474" y="226772"/>
                    <a:pt x="105738" y="221747"/>
                  </a:cubicBezTo>
                  <a:cubicBezTo>
                    <a:pt x="106893" y="220860"/>
                    <a:pt x="107558" y="219484"/>
                    <a:pt x="107558" y="218023"/>
                  </a:cubicBezTo>
                  <a:lnTo>
                    <a:pt x="107558" y="196034"/>
                  </a:lnTo>
                  <a:cubicBezTo>
                    <a:pt x="107558" y="192072"/>
                    <a:pt x="110763" y="188867"/>
                    <a:pt x="114724" y="188867"/>
                  </a:cubicBezTo>
                  <a:cubicBezTo>
                    <a:pt x="118686" y="188867"/>
                    <a:pt x="121899" y="192072"/>
                    <a:pt x="121899" y="196034"/>
                  </a:cubicBezTo>
                  <a:lnTo>
                    <a:pt x="121899" y="218023"/>
                  </a:lnTo>
                  <a:cubicBezTo>
                    <a:pt x="121891" y="219484"/>
                    <a:pt x="122556" y="220860"/>
                    <a:pt x="123711" y="221747"/>
                  </a:cubicBezTo>
                  <a:cubicBezTo>
                    <a:pt x="129975" y="226772"/>
                    <a:pt x="137769" y="229503"/>
                    <a:pt x="145800" y="229495"/>
                  </a:cubicBezTo>
                  <a:cubicBezTo>
                    <a:pt x="160209" y="229465"/>
                    <a:pt x="173204" y="220799"/>
                    <a:pt x="178779" y="207506"/>
                  </a:cubicBezTo>
                  <a:cubicBezTo>
                    <a:pt x="179460" y="205694"/>
                    <a:pt x="179054" y="203659"/>
                    <a:pt x="177724" y="202244"/>
                  </a:cubicBezTo>
                  <a:lnTo>
                    <a:pt x="162526" y="186764"/>
                  </a:lnTo>
                  <a:cubicBezTo>
                    <a:pt x="162006" y="186290"/>
                    <a:pt x="161303" y="186076"/>
                    <a:pt x="160614" y="186183"/>
                  </a:cubicBezTo>
                  <a:cubicBezTo>
                    <a:pt x="159758" y="186282"/>
                    <a:pt x="158893" y="186282"/>
                    <a:pt x="158037" y="186190"/>
                  </a:cubicBezTo>
                  <a:cubicBezTo>
                    <a:pt x="152186" y="186305"/>
                    <a:pt x="146847" y="182848"/>
                    <a:pt x="144553" y="177471"/>
                  </a:cubicBezTo>
                  <a:cubicBezTo>
                    <a:pt x="142258" y="172087"/>
                    <a:pt x="143474" y="165846"/>
                    <a:pt x="147612" y="161708"/>
                  </a:cubicBezTo>
                  <a:cubicBezTo>
                    <a:pt x="151750" y="157570"/>
                    <a:pt x="157983" y="156362"/>
                    <a:pt x="163368" y="158656"/>
                  </a:cubicBezTo>
                  <a:cubicBezTo>
                    <a:pt x="168752" y="160951"/>
                    <a:pt x="172202" y="166282"/>
                    <a:pt x="172087" y="172133"/>
                  </a:cubicBezTo>
                  <a:cubicBezTo>
                    <a:pt x="172179" y="172989"/>
                    <a:pt x="172179" y="173854"/>
                    <a:pt x="172087" y="174718"/>
                  </a:cubicBezTo>
                  <a:cubicBezTo>
                    <a:pt x="171980" y="175406"/>
                    <a:pt x="172186" y="176110"/>
                    <a:pt x="172660" y="176622"/>
                  </a:cubicBezTo>
                  <a:lnTo>
                    <a:pt x="188623" y="192592"/>
                  </a:lnTo>
                  <a:cubicBezTo>
                    <a:pt x="189969" y="193953"/>
                    <a:pt x="191995" y="194405"/>
                    <a:pt x="193793" y="193739"/>
                  </a:cubicBezTo>
                  <a:cubicBezTo>
                    <a:pt x="202458" y="190496"/>
                    <a:pt x="209388" y="183789"/>
                    <a:pt x="212906" y="175223"/>
                  </a:cubicBezTo>
                  <a:cubicBezTo>
                    <a:pt x="216432" y="166664"/>
                    <a:pt x="216225" y="157020"/>
                    <a:pt x="212332" y="148614"/>
                  </a:cubicBezTo>
                  <a:cubicBezTo>
                    <a:pt x="211369" y="146503"/>
                    <a:pt x="212049" y="144010"/>
                    <a:pt x="213961" y="142687"/>
                  </a:cubicBezTo>
                  <a:cubicBezTo>
                    <a:pt x="223292" y="136392"/>
                    <a:pt x="229052" y="126021"/>
                    <a:pt x="229449" y="114770"/>
                  </a:cubicBezTo>
                  <a:cubicBezTo>
                    <a:pt x="229235" y="106648"/>
                    <a:pt x="226031" y="98885"/>
                    <a:pt x="220463" y="92973"/>
                  </a:cubicBezTo>
                </a:path>
              </a:pathLst>
            </a:custGeom>
            <a:solidFill>
              <a:srgbClr val="1EA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0" name="Rounded Rectangle 22">
              <a:extLst>
                <a:ext uri="{FF2B5EF4-FFF2-40B4-BE49-F238E27FC236}">
                  <a16:creationId xmlns:a16="http://schemas.microsoft.com/office/drawing/2014/main" id="{66540CF1-2A12-456A-A6BC-0ECBE48BAADA}"/>
                </a:ext>
              </a:extLst>
            </p:cNvPr>
            <p:cNvSpPr/>
            <p:nvPr/>
          </p:nvSpPr>
          <p:spPr>
            <a:xfrm>
              <a:off x="7125899" y="2435006"/>
              <a:ext cx="219166" cy="326286"/>
            </a:xfrm>
            <a:custGeom>
              <a:avLst/>
              <a:gdLst/>
              <a:ahLst/>
              <a:cxnLst/>
              <a:rect l="0" t="0" r="0" b="0"/>
              <a:pathLst>
                <a:path w="204929" h="229021">
                  <a:moveTo>
                    <a:pt x="178787" y="114510"/>
                  </a:moveTo>
                  <a:lnTo>
                    <a:pt x="201632" y="76269"/>
                  </a:lnTo>
                  <a:cubicBezTo>
                    <a:pt x="204455" y="71351"/>
                    <a:pt x="204455" y="65316"/>
                    <a:pt x="201632" y="60398"/>
                  </a:cubicBezTo>
                  <a:cubicBezTo>
                    <a:pt x="199017" y="55427"/>
                    <a:pt x="193961" y="52222"/>
                    <a:pt x="188347" y="51985"/>
                  </a:cubicBezTo>
                  <a:lnTo>
                    <a:pt x="142457" y="51985"/>
                  </a:lnTo>
                  <a:lnTo>
                    <a:pt x="115979" y="7724"/>
                  </a:lnTo>
                  <a:cubicBezTo>
                    <a:pt x="113088" y="2929"/>
                    <a:pt x="107902" y="0"/>
                    <a:pt x="102304" y="0"/>
                  </a:cubicBezTo>
                  <a:cubicBezTo>
                    <a:pt x="96705" y="0"/>
                    <a:pt x="91519" y="2929"/>
                    <a:pt x="88628" y="7724"/>
                  </a:cubicBezTo>
                  <a:lnTo>
                    <a:pt x="62632" y="51985"/>
                  </a:lnTo>
                  <a:lnTo>
                    <a:pt x="16742" y="51985"/>
                  </a:lnTo>
                  <a:cubicBezTo>
                    <a:pt x="11051" y="51955"/>
                    <a:pt x="5797" y="54991"/>
                    <a:pt x="2967" y="59916"/>
                  </a:cubicBezTo>
                  <a:cubicBezTo>
                    <a:pt x="0" y="64972"/>
                    <a:pt x="38" y="71251"/>
                    <a:pt x="3066" y="76269"/>
                  </a:cubicBezTo>
                  <a:lnTo>
                    <a:pt x="25820" y="114510"/>
                  </a:lnTo>
                  <a:lnTo>
                    <a:pt x="3066" y="153234"/>
                  </a:lnTo>
                  <a:cubicBezTo>
                    <a:pt x="252" y="158144"/>
                    <a:pt x="252" y="164186"/>
                    <a:pt x="3066" y="169096"/>
                  </a:cubicBezTo>
                  <a:cubicBezTo>
                    <a:pt x="5889" y="174030"/>
                    <a:pt x="11151" y="177066"/>
                    <a:pt x="16833" y="177035"/>
                  </a:cubicBezTo>
                  <a:lnTo>
                    <a:pt x="62723" y="177035"/>
                  </a:lnTo>
                  <a:lnTo>
                    <a:pt x="88728" y="221304"/>
                  </a:lnTo>
                  <a:cubicBezTo>
                    <a:pt x="91619" y="226092"/>
                    <a:pt x="96804" y="229021"/>
                    <a:pt x="102395" y="229021"/>
                  </a:cubicBezTo>
                  <a:cubicBezTo>
                    <a:pt x="107994" y="229021"/>
                    <a:pt x="113179" y="226092"/>
                    <a:pt x="116071" y="221296"/>
                  </a:cubicBezTo>
                  <a:lnTo>
                    <a:pt x="142075" y="177035"/>
                  </a:lnTo>
                  <a:lnTo>
                    <a:pt x="188347" y="177035"/>
                  </a:lnTo>
                  <a:cubicBezTo>
                    <a:pt x="194030" y="177066"/>
                    <a:pt x="199292" y="174030"/>
                    <a:pt x="202114" y="169104"/>
                  </a:cubicBezTo>
                  <a:cubicBezTo>
                    <a:pt x="204929" y="164186"/>
                    <a:pt x="204929" y="158144"/>
                    <a:pt x="202114" y="153234"/>
                  </a:cubicBezTo>
                  <a:lnTo>
                    <a:pt x="178787" y="114510"/>
                  </a:lnTo>
                  <a:moveTo>
                    <a:pt x="188347" y="66708"/>
                  </a:moveTo>
                  <a:cubicBezTo>
                    <a:pt x="188883" y="66670"/>
                    <a:pt x="189387" y="66976"/>
                    <a:pt x="189586" y="67473"/>
                  </a:cubicBezTo>
                  <a:cubicBezTo>
                    <a:pt x="189869" y="67909"/>
                    <a:pt x="189869" y="68467"/>
                    <a:pt x="189586" y="68911"/>
                  </a:cubicBezTo>
                  <a:lnTo>
                    <a:pt x="170465" y="100743"/>
                  </a:lnTo>
                  <a:lnTo>
                    <a:pt x="150106" y="66708"/>
                  </a:lnTo>
                  <a:lnTo>
                    <a:pt x="188347" y="66708"/>
                  </a:lnTo>
                  <a:moveTo>
                    <a:pt x="162534" y="114510"/>
                  </a:moveTo>
                  <a:lnTo>
                    <a:pt x="133853" y="162312"/>
                  </a:lnTo>
                  <a:lnTo>
                    <a:pt x="70854" y="162312"/>
                  </a:lnTo>
                  <a:lnTo>
                    <a:pt x="42172" y="114510"/>
                  </a:lnTo>
                  <a:lnTo>
                    <a:pt x="70854" y="66708"/>
                  </a:lnTo>
                  <a:lnTo>
                    <a:pt x="133753" y="66708"/>
                  </a:lnTo>
                  <a:lnTo>
                    <a:pt x="162534" y="114510"/>
                  </a:lnTo>
                  <a:moveTo>
                    <a:pt x="101057" y="14990"/>
                  </a:moveTo>
                  <a:cubicBezTo>
                    <a:pt x="101347" y="14585"/>
                    <a:pt x="101814" y="14348"/>
                    <a:pt x="102304" y="14348"/>
                  </a:cubicBezTo>
                  <a:cubicBezTo>
                    <a:pt x="102793" y="14348"/>
                    <a:pt x="103260" y="14585"/>
                    <a:pt x="103550" y="14990"/>
                  </a:cubicBezTo>
                  <a:lnTo>
                    <a:pt x="125348" y="51985"/>
                  </a:lnTo>
                  <a:lnTo>
                    <a:pt x="79259" y="51985"/>
                  </a:lnTo>
                  <a:lnTo>
                    <a:pt x="101057" y="14990"/>
                  </a:lnTo>
                  <a:moveTo>
                    <a:pt x="15495" y="68521"/>
                  </a:moveTo>
                  <a:cubicBezTo>
                    <a:pt x="15220" y="68085"/>
                    <a:pt x="15220" y="67527"/>
                    <a:pt x="15495" y="67091"/>
                  </a:cubicBezTo>
                  <a:cubicBezTo>
                    <a:pt x="15801" y="66739"/>
                    <a:pt x="16283" y="66593"/>
                    <a:pt x="16742" y="66708"/>
                  </a:cubicBezTo>
                  <a:lnTo>
                    <a:pt x="54501" y="66708"/>
                  </a:lnTo>
                  <a:lnTo>
                    <a:pt x="34233" y="100361"/>
                  </a:lnTo>
                  <a:lnTo>
                    <a:pt x="15495" y="68521"/>
                  </a:lnTo>
                  <a:moveTo>
                    <a:pt x="16742" y="162312"/>
                  </a:moveTo>
                  <a:cubicBezTo>
                    <a:pt x="16352" y="162534"/>
                    <a:pt x="15877" y="162534"/>
                    <a:pt x="15495" y="162312"/>
                  </a:cubicBezTo>
                  <a:cubicBezTo>
                    <a:pt x="15220" y="161876"/>
                    <a:pt x="15220" y="161318"/>
                    <a:pt x="15495" y="160882"/>
                  </a:cubicBezTo>
                  <a:lnTo>
                    <a:pt x="34616" y="129042"/>
                  </a:lnTo>
                  <a:lnTo>
                    <a:pt x="54501" y="162312"/>
                  </a:lnTo>
                  <a:lnTo>
                    <a:pt x="16742" y="162312"/>
                  </a:lnTo>
                  <a:moveTo>
                    <a:pt x="103550" y="213656"/>
                  </a:moveTo>
                  <a:cubicBezTo>
                    <a:pt x="103344" y="214160"/>
                    <a:pt x="102854" y="214497"/>
                    <a:pt x="102304" y="214497"/>
                  </a:cubicBezTo>
                  <a:cubicBezTo>
                    <a:pt x="101753" y="214497"/>
                    <a:pt x="101263" y="214160"/>
                    <a:pt x="101057" y="213648"/>
                  </a:cubicBezTo>
                  <a:lnTo>
                    <a:pt x="79259" y="177035"/>
                  </a:lnTo>
                  <a:lnTo>
                    <a:pt x="125348" y="177035"/>
                  </a:lnTo>
                  <a:lnTo>
                    <a:pt x="103550" y="213656"/>
                  </a:lnTo>
                  <a:moveTo>
                    <a:pt x="189112" y="162312"/>
                  </a:moveTo>
                  <a:cubicBezTo>
                    <a:pt x="188860" y="162396"/>
                    <a:pt x="188600" y="162396"/>
                    <a:pt x="188347" y="162312"/>
                  </a:cubicBezTo>
                  <a:lnTo>
                    <a:pt x="150106" y="162312"/>
                  </a:lnTo>
                  <a:lnTo>
                    <a:pt x="170083" y="128277"/>
                  </a:lnTo>
                  <a:lnTo>
                    <a:pt x="189204" y="160117"/>
                  </a:lnTo>
                  <a:cubicBezTo>
                    <a:pt x="189556" y="160377"/>
                    <a:pt x="189754" y="160798"/>
                    <a:pt x="189739" y="161242"/>
                  </a:cubicBezTo>
                  <a:cubicBezTo>
                    <a:pt x="189716" y="161677"/>
                    <a:pt x="189487" y="162075"/>
                    <a:pt x="189112" y="162312"/>
                  </a:cubicBezTo>
                  <a:moveTo>
                    <a:pt x="64062" y="108774"/>
                  </a:moveTo>
                  <a:cubicBezTo>
                    <a:pt x="62448" y="110533"/>
                    <a:pt x="62448" y="113233"/>
                    <a:pt x="64062" y="114992"/>
                  </a:cubicBezTo>
                  <a:cubicBezTo>
                    <a:pt x="69890" y="121486"/>
                    <a:pt x="84804" y="135826"/>
                    <a:pt x="102304" y="135826"/>
                  </a:cubicBezTo>
                  <a:cubicBezTo>
                    <a:pt x="119803" y="135826"/>
                    <a:pt x="134618" y="121486"/>
                    <a:pt x="140545" y="114992"/>
                  </a:cubicBezTo>
                  <a:cubicBezTo>
                    <a:pt x="142159" y="113233"/>
                    <a:pt x="142159" y="110533"/>
                    <a:pt x="140545" y="108774"/>
                  </a:cubicBezTo>
                  <a:cubicBezTo>
                    <a:pt x="134717" y="102365"/>
                    <a:pt x="119803" y="88024"/>
                    <a:pt x="102304" y="88024"/>
                  </a:cubicBezTo>
                  <a:cubicBezTo>
                    <a:pt x="84804" y="88024"/>
                    <a:pt x="69989" y="102365"/>
                    <a:pt x="64062" y="108774"/>
                  </a:cubicBezTo>
                  <a:moveTo>
                    <a:pt x="111099" y="112407"/>
                  </a:moveTo>
                  <a:cubicBezTo>
                    <a:pt x="111099" y="117317"/>
                    <a:pt x="107122" y="121302"/>
                    <a:pt x="102212" y="121302"/>
                  </a:cubicBezTo>
                  <a:cubicBezTo>
                    <a:pt x="97294" y="121302"/>
                    <a:pt x="93317" y="117317"/>
                    <a:pt x="93317" y="112407"/>
                  </a:cubicBezTo>
                  <a:cubicBezTo>
                    <a:pt x="93317" y="107497"/>
                    <a:pt x="97294" y="103520"/>
                    <a:pt x="102212" y="103520"/>
                  </a:cubicBezTo>
                  <a:cubicBezTo>
                    <a:pt x="104583" y="103489"/>
                    <a:pt x="106870" y="104414"/>
                    <a:pt x="108560" y="106089"/>
                  </a:cubicBezTo>
                  <a:cubicBezTo>
                    <a:pt x="110242" y="107757"/>
                    <a:pt x="111199" y="110036"/>
                    <a:pt x="111199" y="112407"/>
                  </a:cubicBezTo>
                </a:path>
              </a:pathLst>
            </a:custGeom>
            <a:solidFill>
              <a:srgbClr val="1EA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1" name="Rounded Rectangle 23">
              <a:extLst>
                <a:ext uri="{FF2B5EF4-FFF2-40B4-BE49-F238E27FC236}">
                  <a16:creationId xmlns:a16="http://schemas.microsoft.com/office/drawing/2014/main" id="{81E35129-9E3F-4404-8518-084EBDBFB774}"/>
                </a:ext>
              </a:extLst>
            </p:cNvPr>
            <p:cNvSpPr/>
            <p:nvPr/>
          </p:nvSpPr>
          <p:spPr>
            <a:xfrm>
              <a:off x="8970473" y="2438274"/>
              <a:ext cx="194750" cy="318757"/>
            </a:xfrm>
            <a:custGeom>
              <a:avLst/>
              <a:gdLst/>
              <a:ahLst/>
              <a:cxnLst/>
              <a:rect l="0" t="0" r="0" b="0"/>
              <a:pathLst>
                <a:path w="182099" h="223736">
                  <a:moveTo>
                    <a:pt x="174374" y="48192"/>
                  </a:moveTo>
                  <a:cubicBezTo>
                    <a:pt x="177272" y="48184"/>
                    <a:pt x="179881" y="46440"/>
                    <a:pt x="180990" y="43763"/>
                  </a:cubicBezTo>
                  <a:cubicBezTo>
                    <a:pt x="182099" y="41086"/>
                    <a:pt x="181487" y="38004"/>
                    <a:pt x="179437" y="35954"/>
                  </a:cubicBezTo>
                  <a:lnTo>
                    <a:pt x="146304" y="2799"/>
                  </a:lnTo>
                  <a:cubicBezTo>
                    <a:pt x="143505" y="0"/>
                    <a:pt x="138970" y="0"/>
                    <a:pt x="136170" y="2799"/>
                  </a:cubicBezTo>
                  <a:lnTo>
                    <a:pt x="103007" y="35954"/>
                  </a:lnTo>
                  <a:cubicBezTo>
                    <a:pt x="100957" y="38004"/>
                    <a:pt x="100346" y="41086"/>
                    <a:pt x="101455" y="43763"/>
                  </a:cubicBezTo>
                  <a:cubicBezTo>
                    <a:pt x="102564" y="46440"/>
                    <a:pt x="105172" y="48184"/>
                    <a:pt x="108070" y="48192"/>
                  </a:cubicBezTo>
                  <a:lnTo>
                    <a:pt x="131688" y="48192"/>
                  </a:lnTo>
                  <a:lnTo>
                    <a:pt x="131688" y="204615"/>
                  </a:lnTo>
                  <a:lnTo>
                    <a:pt x="19120" y="204615"/>
                  </a:lnTo>
                  <a:lnTo>
                    <a:pt x="19120" y="104996"/>
                  </a:lnTo>
                  <a:cubicBezTo>
                    <a:pt x="19120" y="99718"/>
                    <a:pt x="14845" y="95435"/>
                    <a:pt x="9560" y="95435"/>
                  </a:cubicBezTo>
                  <a:cubicBezTo>
                    <a:pt x="4283" y="95435"/>
                    <a:pt x="0" y="99718"/>
                    <a:pt x="0" y="104996"/>
                  </a:cubicBezTo>
                  <a:lnTo>
                    <a:pt x="0" y="204615"/>
                  </a:lnTo>
                  <a:cubicBezTo>
                    <a:pt x="0" y="215178"/>
                    <a:pt x="8566" y="223736"/>
                    <a:pt x="19120" y="223736"/>
                  </a:cubicBezTo>
                  <a:lnTo>
                    <a:pt x="131658" y="223736"/>
                  </a:lnTo>
                  <a:cubicBezTo>
                    <a:pt x="142220" y="223736"/>
                    <a:pt x="150779" y="215178"/>
                    <a:pt x="150779" y="204615"/>
                  </a:cubicBezTo>
                  <a:lnTo>
                    <a:pt x="150779" y="48192"/>
                  </a:lnTo>
                  <a:lnTo>
                    <a:pt x="174366" y="48192"/>
                  </a:lnTo>
                  <a:moveTo>
                    <a:pt x="52949" y="112093"/>
                  </a:moveTo>
                  <a:lnTo>
                    <a:pt x="97845" y="112093"/>
                  </a:lnTo>
                  <a:cubicBezTo>
                    <a:pt x="105761" y="112093"/>
                    <a:pt x="112185" y="118510"/>
                    <a:pt x="112185" y="126434"/>
                  </a:cubicBezTo>
                  <a:lnTo>
                    <a:pt x="112185" y="170986"/>
                  </a:lnTo>
                  <a:cubicBezTo>
                    <a:pt x="112185" y="178902"/>
                    <a:pt x="105761" y="185326"/>
                    <a:pt x="97845" y="185326"/>
                  </a:cubicBezTo>
                  <a:lnTo>
                    <a:pt x="52949" y="185326"/>
                  </a:lnTo>
                  <a:cubicBezTo>
                    <a:pt x="45025" y="185326"/>
                    <a:pt x="38608" y="178902"/>
                    <a:pt x="38608" y="170986"/>
                  </a:cubicBezTo>
                  <a:lnTo>
                    <a:pt x="38608" y="126434"/>
                  </a:lnTo>
                  <a:cubicBezTo>
                    <a:pt x="38608" y="118510"/>
                    <a:pt x="45025" y="112093"/>
                    <a:pt x="52949" y="112093"/>
                  </a:cubicBezTo>
                </a:path>
              </a:pathLst>
            </a:custGeom>
            <a:solidFill>
              <a:srgbClr val="1EABDA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7A60C87-DFAB-4ACA-A8C0-AC6ABE455C0E}"/>
                </a:ext>
              </a:extLst>
            </p:cNvPr>
            <p:cNvSpPr txBox="1"/>
            <p:nvPr/>
          </p:nvSpPr>
          <p:spPr>
            <a:xfrm>
              <a:off x="1926701" y="2506619"/>
              <a:ext cx="88165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sz="1600">
                  <a:solidFill>
                    <a:srgbClr val="00B0F0"/>
                  </a:solidFill>
                  <a:latin typeface="Georgia" panose="02040502050405020303" pitchFamily="18" charset="0"/>
                </a:rPr>
                <a:t>Raw Data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873D6BF-AD61-4844-971A-C209C7ED745B}"/>
                </a:ext>
              </a:extLst>
            </p:cNvPr>
            <p:cNvSpPr txBox="1"/>
            <p:nvPr/>
          </p:nvSpPr>
          <p:spPr>
            <a:xfrm>
              <a:off x="3758948" y="2375860"/>
              <a:ext cx="953787" cy="49244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sz="1600" b="0">
                  <a:solidFill>
                    <a:srgbClr val="00B0F0"/>
                  </a:solidFill>
                  <a:latin typeface="Georgia" panose="02040502050405020303" pitchFamily="18" charset="0"/>
                </a:rPr>
                <a:t>Feature
Extraction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80C240D-EBFD-4D5F-86FE-3E3691D3BEEF}"/>
                </a:ext>
              </a:extLst>
            </p:cNvPr>
            <p:cNvSpPr txBox="1"/>
            <p:nvPr/>
          </p:nvSpPr>
          <p:spPr>
            <a:xfrm>
              <a:off x="5591195" y="2506619"/>
              <a:ext cx="942566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sz="1600">
                  <a:solidFill>
                    <a:srgbClr val="00B0F0"/>
                  </a:solidFill>
                  <a:latin typeface="Georgia" panose="02040502050405020303" pitchFamily="18" charset="0"/>
                </a:rPr>
                <a:t>ML Model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A649E5F-A66D-4871-8DE7-2A316F09879F}"/>
                </a:ext>
              </a:extLst>
            </p:cNvPr>
            <p:cNvSpPr txBox="1"/>
            <p:nvPr/>
          </p:nvSpPr>
          <p:spPr>
            <a:xfrm>
              <a:off x="7423443" y="2506619"/>
              <a:ext cx="944169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r>
                <a:rPr sz="1600">
                  <a:solidFill>
                    <a:srgbClr val="00B0F0"/>
                  </a:solidFill>
                  <a:latin typeface="Georgia" panose="02040502050405020303" pitchFamily="18" charset="0"/>
                </a:rPr>
                <a:t>Prediction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1ED36C8-C88C-426B-B1AA-6437E99568D3}"/>
                </a:ext>
              </a:extLst>
            </p:cNvPr>
            <p:cNvSpPr txBox="1"/>
            <p:nvPr/>
          </p:nvSpPr>
          <p:spPr>
            <a:xfrm>
              <a:off x="9255690" y="2506619"/>
              <a:ext cx="594715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spAutoFit/>
            </a:bodyPr>
            <a:lstStyle/>
            <a:p>
              <a:pPr algn="l"/>
              <a:r>
                <a:rPr sz="1600">
                  <a:solidFill>
                    <a:srgbClr val="00B0F0"/>
                  </a:solidFill>
                  <a:latin typeface="Georgia" panose="02040502050405020303" pitchFamily="18" charset="0"/>
                </a:rPr>
                <a:t>Action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B2E6D78-1C4B-45EB-A55C-9AD30E61E709}"/>
              </a:ext>
            </a:extLst>
          </p:cNvPr>
          <p:cNvGrpSpPr/>
          <p:nvPr/>
        </p:nvGrpSpPr>
        <p:grpSpPr>
          <a:xfrm>
            <a:off x="1489435" y="4043898"/>
            <a:ext cx="708307" cy="2195630"/>
            <a:chOff x="1517716" y="4169158"/>
            <a:chExt cx="708307" cy="2195630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1A7A1A25-1158-4318-B434-9ECB66362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7716" y="4169158"/>
              <a:ext cx="668290" cy="458478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468B37F5-0736-4145-BD21-0C5004384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17716" y="4765689"/>
              <a:ext cx="708307" cy="458478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F2EB9796-F6D1-47DB-A2EF-735A21FE0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17716" y="5362220"/>
              <a:ext cx="668290" cy="458479"/>
            </a:xfrm>
            <a:prstGeom prst="rect">
              <a:avLst/>
            </a:prstGeom>
          </p:spPr>
        </p:pic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32EA8E83-1F22-449C-8F45-4AD8BB495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76572" y="5959700"/>
              <a:ext cx="570608" cy="405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7525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08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B1DF20F-3FF3-4344-9712-98555A4D6ECB}"/>
              </a:ext>
            </a:extLst>
          </p:cNvPr>
          <p:cNvGrpSpPr/>
          <p:nvPr/>
        </p:nvGrpSpPr>
        <p:grpSpPr>
          <a:xfrm>
            <a:off x="0" y="2038350"/>
            <a:ext cx="9906000" cy="2781300"/>
            <a:chOff x="0" y="2152650"/>
            <a:chExt cx="9906000" cy="27813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ECBC155-0B6F-44FD-B265-4555F3A4F93E}"/>
                </a:ext>
              </a:extLst>
            </p:cNvPr>
            <p:cNvSpPr/>
            <p:nvPr/>
          </p:nvSpPr>
          <p:spPr>
            <a:xfrm>
              <a:off x="0" y="2152650"/>
              <a:ext cx="9906000" cy="2781300"/>
            </a:xfrm>
            <a:custGeom>
              <a:avLst/>
              <a:gdLst>
                <a:gd name="connsiteX0" fmla="*/ 0 w 9906000"/>
                <a:gd name="connsiteY0" fmla="*/ 0 h 2781300"/>
                <a:gd name="connsiteX1" fmla="*/ 8515350 w 9906000"/>
                <a:gd name="connsiteY1" fmla="*/ 0 h 2781300"/>
                <a:gd name="connsiteX2" fmla="*/ 9906000 w 9906000"/>
                <a:gd name="connsiteY2" fmla="*/ 1390650 h 2781300"/>
                <a:gd name="connsiteX3" fmla="*/ 8515350 w 9906000"/>
                <a:gd name="connsiteY3" fmla="*/ 2781300 h 2781300"/>
                <a:gd name="connsiteX4" fmla="*/ 0 w 9906000"/>
                <a:gd name="connsiteY4" fmla="*/ 2781300 h 2781300"/>
                <a:gd name="connsiteX5" fmla="*/ 0 w 9906000"/>
                <a:gd name="connsiteY5" fmla="*/ 0 h 278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06000" h="2781300">
                  <a:moveTo>
                    <a:pt x="0" y="0"/>
                  </a:moveTo>
                  <a:lnTo>
                    <a:pt x="8515350" y="0"/>
                  </a:lnTo>
                  <a:cubicBezTo>
                    <a:pt x="9283385" y="0"/>
                    <a:pt x="9906000" y="622615"/>
                    <a:pt x="9906000" y="1390650"/>
                  </a:cubicBezTo>
                  <a:cubicBezTo>
                    <a:pt x="9906000" y="2158685"/>
                    <a:pt x="9283385" y="2781300"/>
                    <a:pt x="8515350" y="2781300"/>
                  </a:cubicBezTo>
                  <a:lnTo>
                    <a:pt x="0" y="2781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0EB0DA9-8CE1-41EF-AE29-A8F3FEB6A9DB}"/>
                </a:ext>
              </a:extLst>
            </p:cNvPr>
            <p:cNvSpPr/>
            <p:nvPr/>
          </p:nvSpPr>
          <p:spPr>
            <a:xfrm>
              <a:off x="7371002" y="2428202"/>
              <a:ext cx="2230198" cy="2230196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39C35C2-BE84-49BC-B6A6-877F13559DB6}"/>
              </a:ext>
            </a:extLst>
          </p:cNvPr>
          <p:cNvSpPr txBox="1"/>
          <p:nvPr/>
        </p:nvSpPr>
        <p:spPr>
          <a:xfrm>
            <a:off x="514349" y="2767281"/>
            <a:ext cx="61315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solidFill>
                  <a:schemeClr val="bg1"/>
                </a:solidFill>
                <a:latin typeface="Georgia" panose="02040502050405020303" pitchFamily="18" charset="0"/>
              </a:rPr>
              <a:t>Case Studies</a:t>
            </a:r>
          </a:p>
        </p:txBody>
      </p:sp>
      <p:sp>
        <p:nvSpPr>
          <p:cNvPr id="2" name="AutoShape 2" descr="Case Study Icon at Vectorified.com | Collection of Case Study Icon free ...">
            <a:extLst>
              <a:ext uri="{FF2B5EF4-FFF2-40B4-BE49-F238E27FC236}">
                <a16:creationId xmlns:a16="http://schemas.microsoft.com/office/drawing/2014/main" id="{1A57EA2B-642B-4167-B07C-85444C116C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Case Study Icon at Vectorified.com | Collection of Case Study Icon free ...">
            <a:extLst>
              <a:ext uri="{FF2B5EF4-FFF2-40B4-BE49-F238E27FC236}">
                <a16:creationId xmlns:a16="http://schemas.microsoft.com/office/drawing/2014/main" id="{C2452522-373F-4520-8876-9E644EAC82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66706"/>
            <a:ext cx="267093" cy="26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Overview Icon Png #231425 - Free Icons Library">
            <a:extLst>
              <a:ext uri="{FF2B5EF4-FFF2-40B4-BE49-F238E27FC236}">
                <a16:creationId xmlns:a16="http://schemas.microsoft.com/office/drawing/2014/main" id="{A34F8FCB-420B-4BB4-BCC4-EC3650EBB2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8" t="10922" r="12182" b="11245"/>
          <a:stretch/>
        </p:blipFill>
        <p:spPr bwMode="auto">
          <a:xfrm>
            <a:off x="7906819" y="2802632"/>
            <a:ext cx="1218328" cy="133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176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627B-DAB7-6ACD-1B12-E93A49DD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6163D-E09F-9713-C6D7-EEF31C7C10B8}"/>
              </a:ext>
            </a:extLst>
          </p:cNvPr>
          <p:cNvSpPr/>
          <p:nvPr/>
        </p:nvSpPr>
        <p:spPr>
          <a:xfrm>
            <a:off x="9386825" y="0"/>
            <a:ext cx="2805176" cy="736270"/>
          </a:xfrm>
          <a:custGeom>
            <a:avLst/>
            <a:gdLst>
              <a:gd name="connsiteX0" fmla="*/ 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0 w 2846119"/>
              <a:gd name="connsiteY4" fmla="*/ 0 h 736270"/>
              <a:gd name="connsiteX0" fmla="*/ 570015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70015 w 2846119"/>
              <a:gd name="connsiteY4" fmla="*/ 0 h 736270"/>
              <a:gd name="connsiteX0" fmla="*/ 542720 w 2846119"/>
              <a:gd name="connsiteY0" fmla="*/ 0 h 736270"/>
              <a:gd name="connsiteX1" fmla="*/ 2846119 w 2846119"/>
              <a:gd name="connsiteY1" fmla="*/ 0 h 736270"/>
              <a:gd name="connsiteX2" fmla="*/ 2846119 w 2846119"/>
              <a:gd name="connsiteY2" fmla="*/ 736270 h 736270"/>
              <a:gd name="connsiteX3" fmla="*/ 0 w 2846119"/>
              <a:gd name="connsiteY3" fmla="*/ 736270 h 736270"/>
              <a:gd name="connsiteX4" fmla="*/ 542720 w 2846119"/>
              <a:gd name="connsiteY4" fmla="*/ 0 h 736270"/>
              <a:gd name="connsiteX0" fmla="*/ 501777 w 2805176"/>
              <a:gd name="connsiteY0" fmla="*/ 0 h 736270"/>
              <a:gd name="connsiteX1" fmla="*/ 2805176 w 2805176"/>
              <a:gd name="connsiteY1" fmla="*/ 0 h 736270"/>
              <a:gd name="connsiteX2" fmla="*/ 2805176 w 2805176"/>
              <a:gd name="connsiteY2" fmla="*/ 736270 h 736270"/>
              <a:gd name="connsiteX3" fmla="*/ 0 w 2805176"/>
              <a:gd name="connsiteY3" fmla="*/ 736270 h 736270"/>
              <a:gd name="connsiteX4" fmla="*/ 501777 w 2805176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176" h="736270">
                <a:moveTo>
                  <a:pt x="501777" y="0"/>
                </a:moveTo>
                <a:lnTo>
                  <a:pt x="2805176" y="0"/>
                </a:lnTo>
                <a:lnTo>
                  <a:pt x="2805176" y="736270"/>
                </a:lnTo>
                <a:lnTo>
                  <a:pt x="0" y="736270"/>
                </a:lnTo>
                <a:lnTo>
                  <a:pt x="501777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EE60A1-6170-B0C9-DA31-87DC481B6DB2}"/>
              </a:ext>
            </a:extLst>
          </p:cNvPr>
          <p:cNvSpPr/>
          <p:nvPr/>
        </p:nvSpPr>
        <p:spPr>
          <a:xfrm>
            <a:off x="0" y="0"/>
            <a:ext cx="919150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71772C-178C-FD71-FC6C-35FF86993BB1}"/>
              </a:ext>
            </a:extLst>
          </p:cNvPr>
          <p:cNvSpPr/>
          <p:nvPr/>
        </p:nvSpPr>
        <p:spPr>
          <a:xfrm>
            <a:off x="0" y="0"/>
            <a:ext cx="8891251" cy="736270"/>
          </a:xfrm>
          <a:custGeom>
            <a:avLst/>
            <a:gdLst>
              <a:gd name="connsiteX0" fmla="*/ 0 w 9048997"/>
              <a:gd name="connsiteY0" fmla="*/ 0 h 736270"/>
              <a:gd name="connsiteX1" fmla="*/ 9048997 w 9048997"/>
              <a:gd name="connsiteY1" fmla="*/ 0 h 736270"/>
              <a:gd name="connsiteX2" fmla="*/ 9048997 w 9048997"/>
              <a:gd name="connsiteY2" fmla="*/ 736270 h 736270"/>
              <a:gd name="connsiteX3" fmla="*/ 0 w 9048997"/>
              <a:gd name="connsiteY3" fmla="*/ 736270 h 736270"/>
              <a:gd name="connsiteX4" fmla="*/ 0 w 904899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11875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  <a:gd name="connsiteX0" fmla="*/ 0 w 9607137"/>
              <a:gd name="connsiteY0" fmla="*/ 0 h 736270"/>
              <a:gd name="connsiteX1" fmla="*/ 9607137 w 9607137"/>
              <a:gd name="connsiteY1" fmla="*/ 0 h 736270"/>
              <a:gd name="connsiteX2" fmla="*/ 9048997 w 9607137"/>
              <a:gd name="connsiteY2" fmla="*/ 736270 h 736270"/>
              <a:gd name="connsiteX3" fmla="*/ 0 w 9607137"/>
              <a:gd name="connsiteY3" fmla="*/ 736270 h 736270"/>
              <a:gd name="connsiteX4" fmla="*/ 0 w 9607137"/>
              <a:gd name="connsiteY4" fmla="*/ 0 h 73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07137" h="736270">
                <a:moveTo>
                  <a:pt x="0" y="0"/>
                </a:moveTo>
                <a:lnTo>
                  <a:pt x="9607137" y="0"/>
                </a:lnTo>
                <a:lnTo>
                  <a:pt x="9048997" y="736270"/>
                </a:lnTo>
                <a:lnTo>
                  <a:pt x="0" y="73627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8E6C1A-BC0A-C35C-439F-3A0EE1DA7E2B}"/>
              </a:ext>
            </a:extLst>
          </p:cNvPr>
          <p:cNvSpPr txBox="1"/>
          <p:nvPr/>
        </p:nvSpPr>
        <p:spPr>
          <a:xfrm>
            <a:off x="306470" y="0"/>
            <a:ext cx="800797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36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/>
              </a:rPr>
              <a:t>HVAC Compressor Health Monitoring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6A3C-9AA5-9C58-5B06-F2BCE1186F49}"/>
              </a:ext>
            </a:extLst>
          </p:cNvPr>
          <p:cNvGrpSpPr/>
          <p:nvPr/>
        </p:nvGrpSpPr>
        <p:grpSpPr>
          <a:xfrm>
            <a:off x="10668374" y="3272"/>
            <a:ext cx="848346" cy="712678"/>
            <a:chOff x="11264537" y="19456"/>
            <a:chExt cx="848346" cy="7126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E9BF19-AED0-7894-A53F-740A2F9E4D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25"/>
            <a:stretch/>
          </p:blipFill>
          <p:spPr>
            <a:xfrm>
              <a:off x="11264537" y="19456"/>
              <a:ext cx="848346" cy="571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350FFA6-5C03-BD9C-E955-1C9B707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324" y="588912"/>
              <a:ext cx="793351" cy="14322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B389FF-D12A-4B67-CF19-9441CD2E4CD4}"/>
              </a:ext>
            </a:extLst>
          </p:cNvPr>
          <p:cNvSpPr txBox="1"/>
          <p:nvPr/>
        </p:nvSpPr>
        <p:spPr>
          <a:xfrm>
            <a:off x="11266961" y="6364788"/>
            <a:ext cx="10781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>
                <a:latin typeface="Georgia Pro Cond"/>
              </a:rPr>
              <a:t>09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978D8-B977-4E18-94F1-48011E8A6268}"/>
              </a:ext>
            </a:extLst>
          </p:cNvPr>
          <p:cNvSpPr txBox="1"/>
          <p:nvPr/>
        </p:nvSpPr>
        <p:spPr>
          <a:xfrm>
            <a:off x="386499" y="1070242"/>
            <a:ext cx="113593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Industry: </a:t>
            </a:r>
          </a:p>
          <a:p>
            <a:endParaRPr lang="en-US" sz="10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Commercial Building – Centralized HVAC System</a:t>
            </a:r>
            <a:b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</a:br>
            <a:endParaRPr lang="en-US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Problem: </a:t>
            </a:r>
          </a:p>
          <a:p>
            <a:endParaRPr lang="en-US" sz="10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Intermittent cooling performance &amp; rising power consumption in 20TR HVAC. </a:t>
            </a:r>
          </a:p>
          <a:p>
            <a:endParaRPr lang="en-US" sz="2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Approach: </a:t>
            </a:r>
          </a:p>
          <a:p>
            <a:endParaRPr lang="en-US" sz="10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Installed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vibration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,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temperature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 and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current sensors 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on the compressor motor.</a:t>
            </a:r>
          </a:p>
          <a:p>
            <a:endParaRPr lang="en-US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Logged data continuously for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10 days 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under varying load conditions.</a:t>
            </a:r>
          </a:p>
          <a:p>
            <a:endParaRPr lang="en-US" sz="1400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Applied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FFT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,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envelope analysis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, and </a:t>
            </a:r>
            <a:r>
              <a:rPr lang="en-US" sz="2400" b="1">
                <a:latin typeface="Georgia" panose="02040502050405020303" pitchFamily="18" charset="0"/>
                <a:ea typeface="Cambria" panose="02040503050406030204" pitchFamily="18" charset="0"/>
              </a:rPr>
              <a:t>current signature analysis </a:t>
            </a:r>
            <a:r>
              <a:rPr lang="en-US" sz="2400">
                <a:latin typeface="Georgia" panose="02040502050405020303" pitchFamily="18" charset="0"/>
                <a:ea typeface="Cambria" panose="02040503050406030204" pitchFamily="18" charset="0"/>
              </a:rPr>
              <a:t>(MCSA).</a:t>
            </a:r>
          </a:p>
          <a:p>
            <a:endParaRPr lang="en-IN" sz="2400" b="1"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endParaRPr lang="en-US" sz="2800">
              <a:latin typeface="Georgia" panose="0204050205040502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814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25D26"/>
      </a:accent1>
      <a:accent2>
        <a:srgbClr val="F27304"/>
      </a:accent2>
      <a:accent3>
        <a:srgbClr val="F29F04"/>
      </a:accent3>
      <a:accent4>
        <a:srgbClr val="F28B0E"/>
      </a:accent4>
      <a:accent5>
        <a:srgbClr val="F28C04"/>
      </a:accent5>
      <a:accent6>
        <a:srgbClr val="FBA50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769E5D5007044E8FD10F4A1B1B2E9E" ma:contentTypeVersion="15" ma:contentTypeDescription="Create a new document." ma:contentTypeScope="" ma:versionID="9d84e3934d59e70f3f2eb852f34df053">
  <xsd:schema xmlns:xsd="http://www.w3.org/2001/XMLSchema" xmlns:xs="http://www.w3.org/2001/XMLSchema" xmlns:p="http://schemas.microsoft.com/office/2006/metadata/properties" xmlns:ns3="72dfc4c2-2efd-4ce3-9e66-0e6234323312" xmlns:ns4="0f2de48c-7c0a-4676-8d65-0a429a8ca31e" targetNamespace="http://schemas.microsoft.com/office/2006/metadata/properties" ma:root="true" ma:fieldsID="e04b6574ce55705caf75906c91e5e08b" ns3:_="" ns4:_="">
    <xsd:import namespace="72dfc4c2-2efd-4ce3-9e66-0e6234323312"/>
    <xsd:import namespace="0f2de48c-7c0a-4676-8d65-0a429a8ca3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ystemTags" minOccurs="0"/>
                <xsd:element ref="ns3:MediaServiceDateTaken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fc4c2-2efd-4ce3-9e66-0e62343233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2de48c-7c0a-4676-8d65-0a429a8ca31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2dfc4c2-2efd-4ce3-9e66-0e6234323312" xsi:nil="true"/>
  </documentManagement>
</p:properties>
</file>

<file path=customXml/itemProps1.xml><?xml version="1.0" encoding="utf-8"?>
<ds:datastoreItem xmlns:ds="http://schemas.openxmlformats.org/officeDocument/2006/customXml" ds:itemID="{B009FDA0-ECE0-4810-B020-15475562553D}">
  <ds:schemaRefs>
    <ds:schemaRef ds:uri="0f2de48c-7c0a-4676-8d65-0a429a8ca31e"/>
    <ds:schemaRef ds:uri="72dfc4c2-2efd-4ce3-9e66-0e62343233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D2F0CA9-CB61-4F63-8725-E400FD654B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F65ECF-3EC5-474D-AF59-84DBE489CF78}">
  <ds:schemaRefs>
    <ds:schemaRef ds:uri="0f2de48c-7c0a-4676-8d65-0a429a8ca31e"/>
    <ds:schemaRef ds:uri="72dfc4c2-2efd-4ce3-9e66-0e623432331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16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Kavitha</dc:creator>
  <cp:revision>10</cp:revision>
  <dcterms:created xsi:type="dcterms:W3CDTF">2019-12-11T05:20:59Z</dcterms:created>
  <dcterms:modified xsi:type="dcterms:W3CDTF">2025-11-19T06:28:15Z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851738</vt:lpwstr>
  </property>
  <property fmtid="{D5CDD505-2E9C-101B-9397-08002B2CF9AE}" pid="3" name="NXPowerLiteSettings">
    <vt:lpwstr>E700052003A000</vt:lpwstr>
  </property>
  <property fmtid="{D5CDD505-2E9C-101B-9397-08002B2CF9AE}" pid="4" name="NXPowerLiteVersion">
    <vt:lpwstr>D9.1.4</vt:lpwstr>
  </property>
  <property fmtid="{D5CDD505-2E9C-101B-9397-08002B2CF9AE}" pid="5" name="ContentTypeId">
    <vt:lpwstr>0x010100DB769E5D5007044E8FD10F4A1B1B2E9E</vt:lpwstr>
  </property>
</Properties>
</file>